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0" r:id="rId5"/>
    <p:sldId id="273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D067A2-F8D1-4B21-94B0-126115DD2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5D15BB-7510-4A6E-9887-03F2AD306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B29517-E368-4C0F-AE72-16A2F209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784600-0539-490B-A9BE-8E2C9610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DD0743-B82C-4FE2-A6D8-44A1489C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37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327DE9-101B-4E0E-85A6-DDDCDFD9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5A2B29A-A0B9-493D-B6BC-420FBED15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9D79D8-2A99-404E-8EC4-85288287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D3744C-A225-4EC2-B674-A21B013A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F1953F-B353-44FE-8D39-E0E68CF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40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8EC406-9763-47AE-9C15-6291CA13D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08F4B2-BC94-4DD9-BE89-90C8E9376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B73B83-98B3-4347-BBD8-B5395247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0C30F9-E403-4329-9EEB-C47A4B8F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63684C-8704-4CD5-AFAA-A127BF12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66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75702-4322-464E-932C-1BDAA618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2CEA28-2E5D-40B6-9FC2-839FE497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96ED64-4D9A-4F02-ADE5-9E091C4B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E1FE4A-D423-488D-952C-89C68C93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16E751-4D56-4C89-AD37-19C7F5DD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7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65EF1-B653-4696-9663-99008FDC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C08C96-7C56-4ED9-90EC-852A4CEA4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92B278-2E8A-4196-BC07-D18FD873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518EE4-86DA-4161-8DDC-7689A76F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B53A51-9200-4020-94CE-80E86617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60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1CBE1F-9289-449C-9904-87AA57BB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779402-214C-4DD2-A8BA-6F64E9ED6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F91975-9143-48EB-AB8D-97251370F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385B4D-93AE-4FA5-BF7F-3F4B8214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10847E-54FC-4D95-A707-5DDD9E7C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5D5CD6-9CAC-40D9-849D-E713A545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52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9F2152-2166-4C58-98BA-0A97DB9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D68025-F71E-4BCA-AFE9-18628D13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37E031-7E69-42B5-B24A-EFB1C2C02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44E1605-CAE3-422E-A61E-29D70F20F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D97BA1C-2F5E-4ECB-9533-6C95D4CD3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644731-D7DB-4C3D-8EEB-50E18649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4187CF-46F2-4E95-893A-9A8A6B02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0E85F9-3A61-47AC-AE00-AE6F7ABE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6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2612D5-3286-4805-96FA-B3BEB78C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4F395ED-33A3-403B-8BC9-BF941C62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9297CD-3EF7-4243-9192-C32141BB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1961270-AEE6-4958-BF19-BDB303F2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23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F59358-4777-4AF7-A9F4-E16F7995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3BBAA83-FBDA-4384-AED8-FADFD937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5FE27F2-928A-4D6C-9970-2BB1538B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67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23031-5DCD-4C06-A649-47A45340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56DCCB-57C1-4E1C-BE59-1912A489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CC1632-E6A2-4C96-8904-D124F0C41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932C65-572F-4E36-A18E-C202A00C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84576B-DF1D-4FA5-A6CA-439A9BBB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05C662-E442-4424-BB32-AD04A8BA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30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AC69E-EF11-4B80-AE5F-034B6C6B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4460BE-9C2D-45D0-80D9-AA20CDABC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8161BC-9A0F-49AF-B51F-F2E492910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D74638-C92B-4E4D-860C-E38387D6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409991-E2B1-42AE-A11B-2DE3397D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57D53D-7FF3-4612-B75C-CBF7E59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07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E54AF-3551-4226-AFB7-CCD49B54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33B239-2FD2-4F60-B7C3-54037D800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270361-83B7-42A3-B3D7-AAE78BCC3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AC6D-2D8E-45ED-B897-6651ECD626D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FE98C7-9264-4AF2-8663-0AC75D988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EA0AF0-6B5D-46B9-A249-4D98958B6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7245-E102-451F-B8D0-D528D87F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3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image" Target="../media/image7.png"/><Relationship Id="rId4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50449-5E6F-4C7D-982E-382662C6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ED531E0-126C-4200-859C-D513BE109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18289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69479-553C-4203-B858-A1735445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4125830-73E1-4510-A195-0FC9D306A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0853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3E6075-6B64-4561-A838-F41F7217C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0A55F0-1D08-44E4-9CD9-4320D2F6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Нам не страшен серый волк... - Три поросёнка (www.hotplayer.ru)">
            <a:hlinkClick r:id="" action="ppaction://media"/>
            <a:extLst>
              <a:ext uri="{FF2B5EF4-FFF2-40B4-BE49-F238E27FC236}">
                <a16:creationId xmlns:a16="http://schemas.microsoft.com/office/drawing/2014/main" xmlns="" id="{A2310B6D-A303-4EC1-9551-A1F8E3A01C68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40080" y="5105400"/>
            <a:ext cx="1752600" cy="1752600"/>
          </a:xfrm>
        </p:spPr>
      </p:pic>
    </p:spTree>
    <p:extLst>
      <p:ext uri="{BB962C8B-B14F-4D97-AF65-F5344CB8AC3E}">
        <p14:creationId xmlns:p14="http://schemas.microsoft.com/office/powerpoint/2010/main" xmlns="" val="12274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8DADBE-5C58-4D5E-8C55-0631887D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D099E6-5ADC-43DC-8015-2014AFCFD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05612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036231A-9EE8-4DB4-AFB7-F28085673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6120"/>
          </a:xfrm>
        </p:spPr>
      </p:pic>
    </p:spTree>
    <p:extLst>
      <p:ext uri="{BB962C8B-B14F-4D97-AF65-F5344CB8AC3E}">
        <p14:creationId xmlns:p14="http://schemas.microsoft.com/office/powerpoint/2010/main" xmlns="" val="292900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4A838F-0C9A-4918-95F8-65B64AFDE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8C446-4EC3-47E6-87E6-30077CBA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Физминутка - Три хлопка (www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402BA4B9-1026-4388-8BEB-F9A70F58F91B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3400" y="588327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xmlns="" val="19745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8DADBE-5C58-4D5E-8C55-0631887D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D099E6-5ADC-43DC-8015-2014AFCFD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-198120"/>
            <a:ext cx="12192000" cy="705612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AE21472-0115-4F76-89AA-75323E882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98120"/>
            <a:ext cx="12176761" cy="7056120"/>
          </a:xfrm>
        </p:spPr>
      </p:pic>
    </p:spTree>
    <p:extLst>
      <p:ext uri="{BB962C8B-B14F-4D97-AF65-F5344CB8AC3E}">
        <p14:creationId xmlns:p14="http://schemas.microsoft.com/office/powerpoint/2010/main" xmlns="" val="945593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0</Words>
  <Application>Microsoft Office PowerPoint</Application>
  <PresentationFormat>Произвольный</PresentationFormat>
  <Paragraphs>2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  </vt:lpstr>
      <vt:lpstr>Слайд 4</vt:lpstr>
      <vt:lpstr> 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User</cp:lastModifiedBy>
  <cp:revision>12</cp:revision>
  <dcterms:created xsi:type="dcterms:W3CDTF">2022-03-03T18:40:54Z</dcterms:created>
  <dcterms:modified xsi:type="dcterms:W3CDTF">2022-03-17T07:23:01Z</dcterms:modified>
</cp:coreProperties>
</file>