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F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63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1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613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1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1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01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08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98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83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38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4837-D919-4064-A75F-B4A8682E4305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0D82-5D20-4D93-A2E6-08278C983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9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Рисунок 7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290" y="3050824"/>
            <a:ext cx="12262579" cy="3904158"/>
          </a:xfrm>
          <a:prstGeom prst="rect">
            <a:avLst/>
          </a:prstGeom>
        </p:spPr>
      </p:pic>
      <p:sp>
        <p:nvSpPr>
          <p:cNvPr id="49" name="Скругленный прямоугольник 48"/>
          <p:cNvSpPr/>
          <p:nvPr/>
        </p:nvSpPr>
        <p:spPr>
          <a:xfrm>
            <a:off x="0" y="4288768"/>
            <a:ext cx="6294856" cy="497941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0" y="5081887"/>
            <a:ext cx="6327766" cy="497941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47777" y="2134925"/>
            <a:ext cx="223610" cy="70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688828" y="2653239"/>
            <a:ext cx="1064109" cy="3412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8444" y="1769047"/>
            <a:ext cx="1210826" cy="127878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2643" y="1277711"/>
            <a:ext cx="2475262" cy="693824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9039" y="1497753"/>
            <a:ext cx="2620879" cy="613311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3252618" y="2314121"/>
            <a:ext cx="316871" cy="70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010056" y="2585590"/>
            <a:ext cx="1006275" cy="420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2102621" y="-14242844"/>
            <a:ext cx="232461" cy="97924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9031" y="1484784"/>
            <a:ext cx="2422469" cy="1604433"/>
          </a:xfrm>
        </p:spPr>
      </p:pic>
      <p:sp>
        <p:nvSpPr>
          <p:cNvPr id="6" name="Прямоугольник 5"/>
          <p:cNvSpPr/>
          <p:nvPr/>
        </p:nvSpPr>
        <p:spPr>
          <a:xfrm>
            <a:off x="9413462" y="2089416"/>
            <a:ext cx="316871" cy="905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0312" y="2349412"/>
            <a:ext cx="567272" cy="6453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090015" y="2489664"/>
            <a:ext cx="316871" cy="5050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38155" y="2294068"/>
            <a:ext cx="316871" cy="70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92300" y="1881971"/>
            <a:ext cx="1260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Детский сад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025178"/>
            <a:ext cx="12192000" cy="1176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53707" y="2660267"/>
            <a:ext cx="316871" cy="3412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40762" y="2238129"/>
            <a:ext cx="316871" cy="7474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3715770" y="2019082"/>
            <a:ext cx="367211" cy="26908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401" y="1499453"/>
            <a:ext cx="1519234" cy="151536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798" y="1799849"/>
            <a:ext cx="727869" cy="74223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9536" y="2436877"/>
            <a:ext cx="490388" cy="557884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6722768" y="2298265"/>
            <a:ext cx="316871" cy="7006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348468" y="2245989"/>
            <a:ext cx="316871" cy="7474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5322349" y="1799768"/>
            <a:ext cx="360589" cy="46969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5686109" y="2378390"/>
            <a:ext cx="592202" cy="26908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6115475" y="2286196"/>
            <a:ext cx="367211" cy="26908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139504" y="2508253"/>
            <a:ext cx="316871" cy="4561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2936" y="2601374"/>
            <a:ext cx="357388" cy="4065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93354" y="-65466"/>
            <a:ext cx="57699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cap="none" spc="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/>
              </a:rPr>
              <a:t>Как устроить ребенка в детский сад</a:t>
            </a:r>
            <a:endParaRPr lang="ru-RU" sz="2800" b="1" cap="none" spc="0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103006" y="1241552"/>
            <a:ext cx="0" cy="485790"/>
          </a:xfrm>
          <a:prstGeom prst="line">
            <a:avLst/>
          </a:prstGeom>
          <a:ln w="31750" cmpd="sng">
            <a:prstDash val="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703857" y="1227746"/>
            <a:ext cx="1" cy="499596"/>
          </a:xfrm>
          <a:prstGeom prst="line">
            <a:avLst/>
          </a:prstGeom>
          <a:ln w="31750" cmpd="sng">
            <a:prstDash val="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31220" y="1251132"/>
            <a:ext cx="7654" cy="478438"/>
          </a:xfrm>
          <a:prstGeom prst="line">
            <a:avLst/>
          </a:prstGeom>
          <a:ln w="31750" cmpd="sng">
            <a:prstDash val="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кругленный прямоугольник 60"/>
          <p:cNvSpPr/>
          <p:nvPr/>
        </p:nvSpPr>
        <p:spPr>
          <a:xfrm>
            <a:off x="0" y="577294"/>
            <a:ext cx="9047327" cy="565903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679922" y="657890"/>
            <a:ext cx="500720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 algn="ctr">
              <a:buAutoNum type="arabicPeriod"/>
            </a:pPr>
            <a:r>
              <a:rPr lang="ru-RU" sz="1600" b="1" cap="none" spc="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ПОДАТЬ ЗАЯВЛЕНИЕ </a:t>
            </a:r>
            <a:r>
              <a:rPr lang="ru-RU" sz="16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ОДНИМ ИЗ ТРЕХ СПОСОБОВ*</a:t>
            </a:r>
            <a:endParaRPr lang="ru-RU" sz="1600" b="1" cap="none" spc="0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9683948" y="143652"/>
            <a:ext cx="2340727" cy="1210511"/>
          </a:xfrm>
          <a:prstGeom prst="roundRect">
            <a:avLst/>
          </a:prstGeom>
          <a:ln w="31750" cmpd="sng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 возникновении вопросов необходимо обратиться в орган управления (отдел) образования по месту нахождения детского сада</a:t>
            </a:r>
            <a:endParaRPr lang="ru-RU" sz="1200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0" y="3267245"/>
            <a:ext cx="6328571" cy="679143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-1" y="3267110"/>
            <a:ext cx="6186489" cy="7232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1600" b="1" cap="none" spc="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ДОЖДАТЬСЯ НАПРАВЛЕНИЯ В ДЕТСКИЙ </a:t>
            </a:r>
            <a:r>
              <a:rPr lang="ru-RU" sz="16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</a:t>
            </a:r>
          </a:p>
          <a:p>
            <a:r>
              <a:rPr lang="ru-RU" sz="125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(приказы </a:t>
            </a:r>
            <a:r>
              <a:rPr lang="ru-RU" sz="125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о направлении детей в </a:t>
            </a:r>
            <a:r>
              <a:rPr lang="ru-RU" sz="125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ДОУ </a:t>
            </a:r>
            <a:r>
              <a:rPr lang="ru-RU" sz="125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размещаются на </a:t>
            </a:r>
            <a:r>
              <a:rPr lang="ru-RU" sz="125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информационных стендах </a:t>
            </a:r>
            <a:r>
              <a:rPr lang="ru-RU" sz="125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детских </a:t>
            </a:r>
            <a:r>
              <a:rPr lang="ru-RU" sz="125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садов </a:t>
            </a:r>
            <a:r>
              <a:rPr lang="ru-RU" sz="125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250" b="1" cap="none" spc="0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925734" y="3347164"/>
            <a:ext cx="815013" cy="815013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-44802" y="5147979"/>
            <a:ext cx="4876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1600" b="1" cap="none" spc="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ЗАКЛЮЧИТЬ ДОГОВОР О ПРИЕМЕ В ДЕТСКИЙ САД</a:t>
            </a:r>
            <a:endParaRPr lang="ru-RU" sz="1600" b="1" cap="none" spc="0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274" y="6137763"/>
            <a:ext cx="7290991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ru-RU" sz="110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1100" b="1" dirty="0"/>
              <a:t>При изменении данных (телефонов, места регистрации, приобретения права </a:t>
            </a:r>
            <a:r>
              <a:rPr lang="ru-RU" sz="1100" b="1" dirty="0" smtClean="0"/>
              <a:t>на внеочередное </a:t>
            </a:r>
            <a:r>
              <a:rPr lang="ru-RU" sz="1100" b="1" dirty="0"/>
              <a:t>или первоочередное устройство ребенка в детский сад, </a:t>
            </a:r>
            <a:r>
              <a:rPr lang="ru-RU" sz="1100" b="1" dirty="0" smtClean="0"/>
              <a:t>изменении номера </a:t>
            </a:r>
            <a:r>
              <a:rPr lang="ru-RU" sz="1100" b="1" dirty="0"/>
              <a:t>заявленного </a:t>
            </a:r>
            <a:r>
              <a:rPr lang="ru-RU" sz="1100" b="1" dirty="0" smtClean="0"/>
              <a:t>ДОУ</a:t>
            </a:r>
            <a:r>
              <a:rPr lang="ru-RU" sz="1100" b="1" dirty="0"/>
              <a:t>) родители должны обратиться в МФЦ для </a:t>
            </a:r>
            <a:r>
              <a:rPr lang="ru-RU" sz="1100" b="1" dirty="0" smtClean="0"/>
              <a:t>внесения необходимых </a:t>
            </a:r>
            <a:r>
              <a:rPr lang="ru-RU" sz="1100" b="1" dirty="0"/>
              <a:t>изменений в </a:t>
            </a:r>
            <a:r>
              <a:rPr lang="ru-RU" sz="1100" b="1" dirty="0" smtClean="0"/>
              <a:t>заявление при любом способе подачи заявления.</a:t>
            </a:r>
            <a:endParaRPr lang="ru-RU" sz="11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-145216" y="4301603"/>
            <a:ext cx="476028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160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600" b="1" cap="none" spc="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ОФОРМИТЬ МЕДИЦИНСКУ КАРТУ НА РЕБЕНКА</a:t>
            </a:r>
            <a:endParaRPr lang="ru-RU" sz="1600" b="1" cap="none" spc="0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804726" y="3389478"/>
            <a:ext cx="4285947" cy="3468522"/>
          </a:xfrm>
          <a:prstGeom prst="roundRect">
            <a:avLst/>
          </a:prstGeom>
          <a:ln w="31750" cmpd="sng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НЕОБХОДИМЫЕ ДОКУМЕНТЫ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документ удостоверяющий личность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</a:t>
            </a:r>
            <a:r>
              <a:rPr lang="ru-RU" sz="1200" dirty="0" smtClean="0"/>
              <a:t>видетельство о рождении ребенка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Документ, подтверждающий место жительства ребенка на территории муниципалитета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Документ, подтверждающий право на внеочередное или первоочередное предоставление места в ДОО (при наличии)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Документ, подтверждающий право преимущественного приема в ДОУ, в котором обучаются полнородные и </a:t>
            </a:r>
            <a:r>
              <a:rPr lang="ru-RU" sz="1200" dirty="0" err="1" smtClean="0"/>
              <a:t>неполнородные</a:t>
            </a:r>
            <a:r>
              <a:rPr lang="ru-RU" sz="1200" dirty="0" smtClean="0"/>
              <a:t> братья и сестры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Справка врачебной комиссии для постановки на учет в группы оздоровительной направленности (при наличии)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Заключение психолого-медико-педагогической комиссии для постановки на учет в группы компенсирующей направленности (при наличии)</a:t>
            </a: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2579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195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Jhevnyak</dc:creator>
  <cp:lastModifiedBy>1</cp:lastModifiedBy>
  <cp:revision>38</cp:revision>
  <cp:lastPrinted>2021-11-29T14:00:06Z</cp:lastPrinted>
  <dcterms:created xsi:type="dcterms:W3CDTF">2021-11-29T08:15:42Z</dcterms:created>
  <dcterms:modified xsi:type="dcterms:W3CDTF">2022-02-02T10:30:23Z</dcterms:modified>
</cp:coreProperties>
</file>