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9" r:id="rId2"/>
    <p:sldId id="260" r:id="rId3"/>
    <p:sldId id="258" r:id="rId4"/>
    <p:sldId id="257" r:id="rId5"/>
    <p:sldId id="262" r:id="rId6"/>
    <p:sldId id="263" r:id="rId7"/>
    <p:sldId id="264" r:id="rId8"/>
    <p:sldId id="266" r:id="rId9"/>
    <p:sldId id="267" r:id="rId10"/>
    <p:sldId id="268" r:id="rId11"/>
    <p:sldId id="271" r:id="rId12"/>
    <p:sldId id="272" r:id="rId13"/>
    <p:sldId id="269" r:id="rId14"/>
    <p:sldId id="273" r:id="rId15"/>
    <p:sldId id="270" r:id="rId16"/>
    <p:sldId id="274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86029-3EA2-4250-8566-124A3410B4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8A78E1B-300B-4B3F-8118-F02884BE198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1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Сложность нахождения необходимого в данный момент вида деятельности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09CFDB-D6BD-4917-B4E2-DC6E4DC06D0F}" type="parTrans" cxnId="{B3538035-4765-4C3B-84F4-2EF994B4235A}">
      <dgm:prSet/>
      <dgm:spPr/>
      <dgm:t>
        <a:bodyPr/>
        <a:lstStyle/>
        <a:p>
          <a:endParaRPr lang="ru-RU"/>
        </a:p>
      </dgm:t>
    </dgm:pt>
    <dgm:pt modelId="{503C646D-68F3-4B1D-AEC7-8DA37ADBAC7F}" type="sibTrans" cxnId="{B3538035-4765-4C3B-84F4-2EF994B4235A}">
      <dgm:prSet/>
      <dgm:spPr/>
      <dgm:t>
        <a:bodyPr/>
        <a:lstStyle/>
        <a:p>
          <a:endParaRPr lang="ru-RU"/>
        </a:p>
      </dgm:t>
    </dgm:pt>
    <dgm:pt modelId="{12D07051-2044-47FC-8B88-2DEE7757981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2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Сложность в нахождении необходимого в данный момент пособия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CF340E-7305-49EE-9F0D-9D8071D54AF6}" type="parTrans" cxnId="{22B39DA3-FA98-4155-BEDC-1E97DED10254}">
      <dgm:prSet/>
      <dgm:spPr/>
      <dgm:t>
        <a:bodyPr/>
        <a:lstStyle/>
        <a:p>
          <a:endParaRPr lang="ru-RU"/>
        </a:p>
      </dgm:t>
    </dgm:pt>
    <dgm:pt modelId="{01B327C4-6FFB-40D2-841D-226A9333B22A}" type="sibTrans" cxnId="{22B39DA3-FA98-4155-BEDC-1E97DED10254}">
      <dgm:prSet/>
      <dgm:spPr/>
      <dgm:t>
        <a:bodyPr/>
        <a:lstStyle/>
        <a:p>
          <a:endParaRPr lang="ru-RU"/>
        </a:p>
      </dgm:t>
    </dgm:pt>
    <dgm:pt modelId="{53BF8769-7BB2-4874-9F0B-C723174A3BB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4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систематизации хранения материалов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DADB87-7314-4A68-BC33-AC15F299C1F6}" type="parTrans" cxnId="{3ACEAC15-793F-421A-BE01-149D930743B9}">
      <dgm:prSet/>
      <dgm:spPr/>
      <dgm:t>
        <a:bodyPr/>
        <a:lstStyle/>
        <a:p>
          <a:endParaRPr lang="ru-RU"/>
        </a:p>
      </dgm:t>
    </dgm:pt>
    <dgm:pt modelId="{8D3889CF-43F9-49ED-B3C4-CC3B72D18800}" type="sibTrans" cxnId="{3ACEAC15-793F-421A-BE01-149D930743B9}">
      <dgm:prSet/>
      <dgm:spPr/>
      <dgm:t>
        <a:bodyPr/>
        <a:lstStyle/>
        <a:p>
          <a:endParaRPr lang="ru-RU"/>
        </a:p>
      </dgm:t>
    </dgm:pt>
    <dgm:pt modelId="{35115C87-A2F0-4E8F-9AA2-4CE02FD529B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3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Большие затраты времени на подготовку (сбор) материалов к занятию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1088C8-29A9-4CF4-9699-F0ED4826EBCB}" type="parTrans" cxnId="{69555A49-CA6A-4AC1-B274-3FD07EEB4EE9}">
      <dgm:prSet/>
      <dgm:spPr/>
      <dgm:t>
        <a:bodyPr/>
        <a:lstStyle/>
        <a:p>
          <a:endParaRPr lang="ru-RU"/>
        </a:p>
      </dgm:t>
    </dgm:pt>
    <dgm:pt modelId="{6778D06E-7B59-4021-81E4-D6D1BBC6DE87}" type="sibTrans" cxnId="{69555A49-CA6A-4AC1-B274-3FD07EEB4EE9}">
      <dgm:prSet/>
      <dgm:spPr/>
      <dgm:t>
        <a:bodyPr/>
        <a:lstStyle/>
        <a:p>
          <a:endParaRPr lang="ru-RU"/>
        </a:p>
      </dgm:t>
    </dgm:pt>
    <dgm:pt modelId="{40FF3D83-C40E-48A5-B73D-A096AABA5D1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5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пространства для хранения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1C6BC3-AC82-4E2E-9794-D9FFC11CBA86}" type="parTrans" cxnId="{076D809C-1E76-4AAB-BF99-69DA3B65483A}">
      <dgm:prSet/>
      <dgm:spPr/>
      <dgm:t>
        <a:bodyPr/>
        <a:lstStyle/>
        <a:p>
          <a:endParaRPr lang="ru-RU"/>
        </a:p>
      </dgm:t>
    </dgm:pt>
    <dgm:pt modelId="{2EECD3ED-B136-471F-860B-392EE7B70A9A}" type="sibTrans" cxnId="{076D809C-1E76-4AAB-BF99-69DA3B65483A}">
      <dgm:prSet/>
      <dgm:spPr/>
      <dgm:t>
        <a:bodyPr/>
        <a:lstStyle/>
        <a:p>
          <a:endParaRPr lang="ru-RU"/>
        </a:p>
      </dgm:t>
    </dgm:pt>
    <dgm:pt modelId="{80234D12-B3C7-4395-9629-F8ED8578E2E8}" type="pres">
      <dgm:prSet presAssocID="{7A686029-3EA2-4250-8566-124A3410B48E}" presName="Name0" presStyleCnt="0">
        <dgm:presLayoutVars>
          <dgm:dir/>
          <dgm:resizeHandles val="exact"/>
        </dgm:presLayoutVars>
      </dgm:prSet>
      <dgm:spPr/>
    </dgm:pt>
    <dgm:pt modelId="{2C8A62B5-B7D4-48D0-9368-B6EE09CA6072}" type="pres">
      <dgm:prSet presAssocID="{78A78E1B-300B-4B3F-8118-F02884BE198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EDCAB-6496-4ED7-BBC1-8CE8E11273F9}" type="pres">
      <dgm:prSet presAssocID="{503C646D-68F3-4B1D-AEC7-8DA37ADBAC7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FF1D0CF-704D-4256-8E3B-3A1A18CDDE1E}" type="pres">
      <dgm:prSet presAssocID="{503C646D-68F3-4B1D-AEC7-8DA37ADBAC7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BB91A37-4CF7-41D3-827F-0131FEC8FD27}" type="pres">
      <dgm:prSet presAssocID="{12D07051-2044-47FC-8B88-2DEE775798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3C920-4AAB-43D0-9938-26D293021184}" type="pres">
      <dgm:prSet presAssocID="{01B327C4-6FFB-40D2-841D-226A9333B22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E16730A-4EAF-4C16-92A9-E12E1E360EFE}" type="pres">
      <dgm:prSet presAssocID="{01B327C4-6FFB-40D2-841D-226A9333B22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29255D9-29A2-49AF-A1FF-4CB09818E8A6}" type="pres">
      <dgm:prSet presAssocID="{35115C87-A2F0-4E8F-9AA2-4CE02FD529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88636-E06F-477A-84AE-985F5AC1B23B}" type="pres">
      <dgm:prSet presAssocID="{6778D06E-7B59-4021-81E4-D6D1BBC6DE8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DA2F093-0211-4189-81F8-3858A851FF71}" type="pres">
      <dgm:prSet presAssocID="{6778D06E-7B59-4021-81E4-D6D1BBC6DE8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4D3CF4E-49C2-4292-8D42-0238E6E016BF}" type="pres">
      <dgm:prSet presAssocID="{53BF8769-7BB2-4874-9F0B-C723174A3B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8D13D-3618-438F-9911-8E8FD78754FF}" type="pres">
      <dgm:prSet presAssocID="{8D3889CF-43F9-49ED-B3C4-CC3B72D1880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16A525C-C7A4-4FF7-BC2E-24B0C5E51E2B}" type="pres">
      <dgm:prSet presAssocID="{8D3889CF-43F9-49ED-B3C4-CC3B72D1880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BE81B90-11D2-40BE-A0F2-429F522590F0}" type="pres">
      <dgm:prSet presAssocID="{40FF3D83-C40E-48A5-B73D-A096AABA5D1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55A49-CA6A-4AC1-B274-3FD07EEB4EE9}" srcId="{7A686029-3EA2-4250-8566-124A3410B48E}" destId="{35115C87-A2F0-4E8F-9AA2-4CE02FD529B7}" srcOrd="2" destOrd="0" parTransId="{5E1088C8-29A9-4CF4-9699-F0ED4826EBCB}" sibTransId="{6778D06E-7B59-4021-81E4-D6D1BBC6DE87}"/>
    <dgm:cxn modelId="{A2C46E00-D508-4600-B493-45E8BEB1004C}" type="presOf" srcId="{12D07051-2044-47FC-8B88-2DEE77579815}" destId="{ABB91A37-4CF7-41D3-827F-0131FEC8FD27}" srcOrd="0" destOrd="0" presId="urn:microsoft.com/office/officeart/2005/8/layout/process1"/>
    <dgm:cxn modelId="{78EB35D4-9E16-43D5-9103-A842FA5585D6}" type="presOf" srcId="{35115C87-A2F0-4E8F-9AA2-4CE02FD529B7}" destId="{029255D9-29A2-49AF-A1FF-4CB09818E8A6}" srcOrd="0" destOrd="0" presId="urn:microsoft.com/office/officeart/2005/8/layout/process1"/>
    <dgm:cxn modelId="{633D97C7-13CC-49B7-B4B4-2FDC04AD381E}" type="presOf" srcId="{8D3889CF-43F9-49ED-B3C4-CC3B72D18800}" destId="{016A525C-C7A4-4FF7-BC2E-24B0C5E51E2B}" srcOrd="1" destOrd="0" presId="urn:microsoft.com/office/officeart/2005/8/layout/process1"/>
    <dgm:cxn modelId="{22B39DA3-FA98-4155-BEDC-1E97DED10254}" srcId="{7A686029-3EA2-4250-8566-124A3410B48E}" destId="{12D07051-2044-47FC-8B88-2DEE77579815}" srcOrd="1" destOrd="0" parTransId="{68CF340E-7305-49EE-9F0D-9D8071D54AF6}" sibTransId="{01B327C4-6FFB-40D2-841D-226A9333B22A}"/>
    <dgm:cxn modelId="{3F642076-3272-47AE-B63E-B997EF8FA0BB}" type="presOf" srcId="{53BF8769-7BB2-4874-9F0B-C723174A3BB8}" destId="{34D3CF4E-49C2-4292-8D42-0238E6E016BF}" srcOrd="0" destOrd="0" presId="urn:microsoft.com/office/officeart/2005/8/layout/process1"/>
    <dgm:cxn modelId="{05C663D3-D993-4828-8836-8603B4D41B87}" type="presOf" srcId="{503C646D-68F3-4B1D-AEC7-8DA37ADBAC7F}" destId="{679EDCAB-6496-4ED7-BBC1-8CE8E11273F9}" srcOrd="0" destOrd="0" presId="urn:microsoft.com/office/officeart/2005/8/layout/process1"/>
    <dgm:cxn modelId="{34071E6C-623A-4522-B096-7523556C5887}" type="presOf" srcId="{8D3889CF-43F9-49ED-B3C4-CC3B72D18800}" destId="{DBC8D13D-3618-438F-9911-8E8FD78754FF}" srcOrd="0" destOrd="0" presId="urn:microsoft.com/office/officeart/2005/8/layout/process1"/>
    <dgm:cxn modelId="{3ACEAC15-793F-421A-BE01-149D930743B9}" srcId="{7A686029-3EA2-4250-8566-124A3410B48E}" destId="{53BF8769-7BB2-4874-9F0B-C723174A3BB8}" srcOrd="3" destOrd="0" parTransId="{7BDADB87-7314-4A68-BC33-AC15F299C1F6}" sibTransId="{8D3889CF-43F9-49ED-B3C4-CC3B72D18800}"/>
    <dgm:cxn modelId="{076D809C-1E76-4AAB-BF99-69DA3B65483A}" srcId="{7A686029-3EA2-4250-8566-124A3410B48E}" destId="{40FF3D83-C40E-48A5-B73D-A096AABA5D12}" srcOrd="4" destOrd="0" parTransId="{E21C6BC3-AC82-4E2E-9794-D9FFC11CBA86}" sibTransId="{2EECD3ED-B136-471F-860B-392EE7B70A9A}"/>
    <dgm:cxn modelId="{99BBA1E3-E58E-425F-ADEC-07271C3DD17C}" type="presOf" srcId="{01B327C4-6FFB-40D2-841D-226A9333B22A}" destId="{6E16730A-4EAF-4C16-92A9-E12E1E360EFE}" srcOrd="1" destOrd="0" presId="urn:microsoft.com/office/officeart/2005/8/layout/process1"/>
    <dgm:cxn modelId="{79C4900B-51D3-4C17-BFBA-3A94C2AB8547}" type="presOf" srcId="{78A78E1B-300B-4B3F-8118-F02884BE198F}" destId="{2C8A62B5-B7D4-48D0-9368-B6EE09CA6072}" srcOrd="0" destOrd="0" presId="urn:microsoft.com/office/officeart/2005/8/layout/process1"/>
    <dgm:cxn modelId="{09C76744-A737-43E1-A17C-50D7BB661D80}" type="presOf" srcId="{40FF3D83-C40E-48A5-B73D-A096AABA5D12}" destId="{EBE81B90-11D2-40BE-A0F2-429F522590F0}" srcOrd="0" destOrd="0" presId="urn:microsoft.com/office/officeart/2005/8/layout/process1"/>
    <dgm:cxn modelId="{C941D2B8-315E-4DA5-8C9A-DE702807CF43}" type="presOf" srcId="{01B327C4-6FFB-40D2-841D-226A9333B22A}" destId="{3E83C920-4AAB-43D0-9938-26D293021184}" srcOrd="0" destOrd="0" presId="urn:microsoft.com/office/officeart/2005/8/layout/process1"/>
    <dgm:cxn modelId="{37893BC2-8EBB-49C3-B5B9-0A86717FD379}" type="presOf" srcId="{7A686029-3EA2-4250-8566-124A3410B48E}" destId="{80234D12-B3C7-4395-9629-F8ED8578E2E8}" srcOrd="0" destOrd="0" presId="urn:microsoft.com/office/officeart/2005/8/layout/process1"/>
    <dgm:cxn modelId="{B3538035-4765-4C3B-84F4-2EF994B4235A}" srcId="{7A686029-3EA2-4250-8566-124A3410B48E}" destId="{78A78E1B-300B-4B3F-8118-F02884BE198F}" srcOrd="0" destOrd="0" parTransId="{E009CFDB-D6BD-4917-B4E2-DC6E4DC06D0F}" sibTransId="{503C646D-68F3-4B1D-AEC7-8DA37ADBAC7F}"/>
    <dgm:cxn modelId="{30D48A3C-B00F-47CC-8A27-E00714686D5C}" type="presOf" srcId="{6778D06E-7B59-4021-81E4-D6D1BBC6DE87}" destId="{C7F88636-E06F-477A-84AE-985F5AC1B23B}" srcOrd="0" destOrd="0" presId="urn:microsoft.com/office/officeart/2005/8/layout/process1"/>
    <dgm:cxn modelId="{C89F4629-4944-4678-BA61-8F91AEB0FD7B}" type="presOf" srcId="{503C646D-68F3-4B1D-AEC7-8DA37ADBAC7F}" destId="{4FF1D0CF-704D-4256-8E3B-3A1A18CDDE1E}" srcOrd="1" destOrd="0" presId="urn:microsoft.com/office/officeart/2005/8/layout/process1"/>
    <dgm:cxn modelId="{FC49F8F9-69D2-47A8-8E73-59800A3D3836}" type="presOf" srcId="{6778D06E-7B59-4021-81E4-D6D1BBC6DE87}" destId="{5DA2F093-0211-4189-81F8-3858A851FF71}" srcOrd="1" destOrd="0" presId="urn:microsoft.com/office/officeart/2005/8/layout/process1"/>
    <dgm:cxn modelId="{C4214B16-91FC-4AB9-B4A4-BF0ED083FAFA}" type="presParOf" srcId="{80234D12-B3C7-4395-9629-F8ED8578E2E8}" destId="{2C8A62B5-B7D4-48D0-9368-B6EE09CA6072}" srcOrd="0" destOrd="0" presId="urn:microsoft.com/office/officeart/2005/8/layout/process1"/>
    <dgm:cxn modelId="{4DA83A95-F920-43F9-8490-3B5F043647B1}" type="presParOf" srcId="{80234D12-B3C7-4395-9629-F8ED8578E2E8}" destId="{679EDCAB-6496-4ED7-BBC1-8CE8E11273F9}" srcOrd="1" destOrd="0" presId="urn:microsoft.com/office/officeart/2005/8/layout/process1"/>
    <dgm:cxn modelId="{0E921757-9FD2-404C-9DE6-1834AA34B82A}" type="presParOf" srcId="{679EDCAB-6496-4ED7-BBC1-8CE8E11273F9}" destId="{4FF1D0CF-704D-4256-8E3B-3A1A18CDDE1E}" srcOrd="0" destOrd="0" presId="urn:microsoft.com/office/officeart/2005/8/layout/process1"/>
    <dgm:cxn modelId="{45B7E1B4-5DF6-4E2C-B5E4-030EBB1077DF}" type="presParOf" srcId="{80234D12-B3C7-4395-9629-F8ED8578E2E8}" destId="{ABB91A37-4CF7-41D3-827F-0131FEC8FD27}" srcOrd="2" destOrd="0" presId="urn:microsoft.com/office/officeart/2005/8/layout/process1"/>
    <dgm:cxn modelId="{AD84BD44-D7DC-438D-B236-AFD6685F4023}" type="presParOf" srcId="{80234D12-B3C7-4395-9629-F8ED8578E2E8}" destId="{3E83C920-4AAB-43D0-9938-26D293021184}" srcOrd="3" destOrd="0" presId="urn:microsoft.com/office/officeart/2005/8/layout/process1"/>
    <dgm:cxn modelId="{28E94E52-79C6-4C8F-B2BA-6456D889D0E5}" type="presParOf" srcId="{3E83C920-4AAB-43D0-9938-26D293021184}" destId="{6E16730A-4EAF-4C16-92A9-E12E1E360EFE}" srcOrd="0" destOrd="0" presId="urn:microsoft.com/office/officeart/2005/8/layout/process1"/>
    <dgm:cxn modelId="{12AA575B-8F73-4BBE-93F0-AE698AED880B}" type="presParOf" srcId="{80234D12-B3C7-4395-9629-F8ED8578E2E8}" destId="{029255D9-29A2-49AF-A1FF-4CB09818E8A6}" srcOrd="4" destOrd="0" presId="urn:microsoft.com/office/officeart/2005/8/layout/process1"/>
    <dgm:cxn modelId="{35403BC0-5CB6-4F63-9928-F4847002E4CB}" type="presParOf" srcId="{80234D12-B3C7-4395-9629-F8ED8578E2E8}" destId="{C7F88636-E06F-477A-84AE-985F5AC1B23B}" srcOrd="5" destOrd="0" presId="urn:microsoft.com/office/officeart/2005/8/layout/process1"/>
    <dgm:cxn modelId="{2C03208D-B782-45CC-84FC-6420FCD9BD20}" type="presParOf" srcId="{C7F88636-E06F-477A-84AE-985F5AC1B23B}" destId="{5DA2F093-0211-4189-81F8-3858A851FF71}" srcOrd="0" destOrd="0" presId="urn:microsoft.com/office/officeart/2005/8/layout/process1"/>
    <dgm:cxn modelId="{48401629-C9AF-444D-BD11-1C8568B6F525}" type="presParOf" srcId="{80234D12-B3C7-4395-9629-F8ED8578E2E8}" destId="{34D3CF4E-49C2-4292-8D42-0238E6E016BF}" srcOrd="6" destOrd="0" presId="urn:microsoft.com/office/officeart/2005/8/layout/process1"/>
    <dgm:cxn modelId="{567CD20F-6964-4D12-B0AD-C8B96950303A}" type="presParOf" srcId="{80234D12-B3C7-4395-9629-F8ED8578E2E8}" destId="{DBC8D13D-3618-438F-9911-8E8FD78754FF}" srcOrd="7" destOrd="0" presId="urn:microsoft.com/office/officeart/2005/8/layout/process1"/>
    <dgm:cxn modelId="{D03E55DD-3DA8-4883-827D-251979EFF1A3}" type="presParOf" srcId="{DBC8D13D-3618-438F-9911-8E8FD78754FF}" destId="{016A525C-C7A4-4FF7-BC2E-24B0C5E51E2B}" srcOrd="0" destOrd="0" presId="urn:microsoft.com/office/officeart/2005/8/layout/process1"/>
    <dgm:cxn modelId="{B5564962-9BFD-48F3-B384-2050D709CB1B}" type="presParOf" srcId="{80234D12-B3C7-4395-9629-F8ED8578E2E8}" destId="{EBE81B90-11D2-40BE-A0F2-429F522590F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E70EA-A3BF-426C-BF44-B1F5444912DC}" type="doc">
      <dgm:prSet loTypeId="urn:microsoft.com/office/officeart/2005/8/layout/target3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9A998B-4C86-4DB7-9136-8CA0FF7F0517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Философия проблемы</a:t>
          </a:r>
          <a:endParaRPr lang="ru-RU" sz="4000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A15305-8252-46C8-B90F-9E5B61EE3AC2}" type="parTrans" cxnId="{61C2F0DA-3D3C-4AE5-8281-B8E8A2071678}">
      <dgm:prSet/>
      <dgm:spPr/>
      <dgm:t>
        <a:bodyPr/>
        <a:lstStyle/>
        <a:p>
          <a:endParaRPr lang="ru-RU"/>
        </a:p>
      </dgm:t>
    </dgm:pt>
    <dgm:pt modelId="{4D38DAE4-D924-4F40-9748-E81F185A34CC}" type="sibTrans" cxnId="{61C2F0DA-3D3C-4AE5-8281-B8E8A2071678}">
      <dgm:prSet/>
      <dgm:spPr/>
      <dgm:t>
        <a:bodyPr/>
        <a:lstStyle/>
        <a:p>
          <a:endParaRPr lang="ru-RU"/>
        </a:p>
      </dgm:t>
    </dgm:pt>
    <dgm:pt modelId="{6921308A-1861-4CDF-9874-D2CEC35072C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Бережливое образование</a:t>
          </a:r>
          <a:endParaRPr lang="ru-RU" sz="1600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54A8FB-B2E8-41EF-A59B-2616B231BBA3}" type="parTrans" cxnId="{CDA4408D-F80A-45D3-B333-7A7173FDFFA2}">
      <dgm:prSet/>
      <dgm:spPr/>
      <dgm:t>
        <a:bodyPr/>
        <a:lstStyle/>
        <a:p>
          <a:endParaRPr lang="ru-RU"/>
        </a:p>
      </dgm:t>
    </dgm:pt>
    <dgm:pt modelId="{D12A9D55-3AD0-4DBE-B8DA-B073E51210CC}" type="sibTrans" cxnId="{CDA4408D-F80A-45D3-B333-7A7173FDFFA2}">
      <dgm:prSet/>
      <dgm:spPr/>
      <dgm:t>
        <a:bodyPr/>
        <a:lstStyle/>
        <a:p>
          <a:endParaRPr lang="ru-RU"/>
        </a:p>
      </dgm:t>
    </dgm:pt>
    <dgm:pt modelId="{640E2EF0-11FC-4770-B778-86BEB2B47708}">
      <dgm:prSet phldrT="[Текст]" custT="1"/>
      <dgm:spPr/>
      <dgm:t>
        <a:bodyPr/>
        <a:lstStyle/>
        <a:p>
          <a:r>
            <a:rPr lang="ru-RU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Процесс</a:t>
          </a:r>
          <a:endParaRPr lang="ru-RU" sz="40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583C28-31D4-4487-87AE-1405C015535F}" type="parTrans" cxnId="{D8A5B716-6E30-4453-9836-327756375F8A}">
      <dgm:prSet/>
      <dgm:spPr/>
      <dgm:t>
        <a:bodyPr/>
        <a:lstStyle/>
        <a:p>
          <a:endParaRPr lang="ru-RU"/>
        </a:p>
      </dgm:t>
    </dgm:pt>
    <dgm:pt modelId="{2699EA71-3FB9-499D-BD18-2FC91492AB57}" type="sibTrans" cxnId="{D8A5B716-6E30-4453-9836-327756375F8A}">
      <dgm:prSet/>
      <dgm:spPr/>
      <dgm:t>
        <a:bodyPr/>
        <a:lstStyle/>
        <a:p>
          <a:endParaRPr lang="ru-RU"/>
        </a:p>
      </dgm:t>
    </dgm:pt>
    <dgm:pt modelId="{B37494CB-F21F-4CE0-9F71-DEBDB212C376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«Постоянное совершенствование»</a:t>
          </a:r>
          <a:endParaRPr lang="ru-RU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14AF02-284E-4FB6-A6A5-56D7A521FB8E}" type="parTrans" cxnId="{19AB2263-12FB-4252-A351-056293283159}">
      <dgm:prSet/>
      <dgm:spPr/>
      <dgm:t>
        <a:bodyPr/>
        <a:lstStyle/>
        <a:p>
          <a:endParaRPr lang="ru-RU"/>
        </a:p>
      </dgm:t>
    </dgm:pt>
    <dgm:pt modelId="{9C25D1D1-F398-435D-85E2-5B309E1272A0}" type="sibTrans" cxnId="{19AB2263-12FB-4252-A351-056293283159}">
      <dgm:prSet/>
      <dgm:spPr/>
      <dgm:t>
        <a:bodyPr/>
        <a:lstStyle/>
        <a:p>
          <a:endParaRPr lang="ru-RU"/>
        </a:p>
      </dgm:t>
    </dgm:pt>
    <dgm:pt modelId="{39BA0166-579C-4338-AD23-F9A1D82C9FFB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Решение</a:t>
          </a:r>
          <a:endParaRPr lang="ru-RU" sz="40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3480060-0249-4186-BB4C-1EED734D5B87}" type="parTrans" cxnId="{6BE826F2-914F-416D-8C51-4C068330FAE4}">
      <dgm:prSet/>
      <dgm:spPr/>
      <dgm:t>
        <a:bodyPr/>
        <a:lstStyle/>
        <a:p>
          <a:endParaRPr lang="ru-RU"/>
        </a:p>
      </dgm:t>
    </dgm:pt>
    <dgm:pt modelId="{B48D32E0-E03A-47CB-B3C9-74FCEED43064}" type="sibTrans" cxnId="{6BE826F2-914F-416D-8C51-4C068330FAE4}">
      <dgm:prSet/>
      <dgm:spPr/>
      <dgm:t>
        <a:bodyPr/>
        <a:lstStyle/>
        <a:p>
          <a:endParaRPr lang="ru-RU"/>
        </a:p>
      </dgm:t>
    </dgm:pt>
    <dgm:pt modelId="{2C50AD84-73C9-430B-9985-907C7B699A4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оптимальных условий для работы, поддержания порядка, чистоты, аккуратности, экономии времени и энергии.</a:t>
          </a:r>
          <a:endParaRPr lang="ru-RU" sz="16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229F2B-FA6C-4B73-BE9C-5CE5DA971DD6}" type="parTrans" cxnId="{E07644C3-56DD-4F2E-9589-4E3DC57ED680}">
      <dgm:prSet/>
      <dgm:spPr/>
      <dgm:t>
        <a:bodyPr/>
        <a:lstStyle/>
        <a:p>
          <a:endParaRPr lang="ru-RU"/>
        </a:p>
      </dgm:t>
    </dgm:pt>
    <dgm:pt modelId="{428FB7A2-9FCF-4FE5-BD90-04B2FBE8CDFE}" type="sibTrans" cxnId="{E07644C3-56DD-4F2E-9589-4E3DC57ED680}">
      <dgm:prSet/>
      <dgm:spPr/>
      <dgm:t>
        <a:bodyPr/>
        <a:lstStyle/>
        <a:p>
          <a:endParaRPr lang="ru-RU"/>
        </a:p>
      </dgm:t>
    </dgm:pt>
    <dgm:pt modelId="{E47EC14D-ECCE-4309-B998-20D5F1FAEEF4}" type="pres">
      <dgm:prSet presAssocID="{532E70EA-A3BF-426C-BF44-B1F5444912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05C9C-DE12-48A6-A7F0-49B519F21537}" type="pres">
      <dgm:prSet presAssocID="{519A998B-4C86-4DB7-9136-8CA0FF7F0517}" presName="circle1" presStyleLbl="node1" presStyleIdx="0" presStyleCnt="3"/>
      <dgm:spPr/>
    </dgm:pt>
    <dgm:pt modelId="{EA45751A-C50F-4850-A9A1-5E8EF592075C}" type="pres">
      <dgm:prSet presAssocID="{519A998B-4C86-4DB7-9136-8CA0FF7F0517}" presName="space" presStyleCnt="0"/>
      <dgm:spPr/>
    </dgm:pt>
    <dgm:pt modelId="{0A6EEEF1-1B7F-4246-AF2A-FF05D83D0FA5}" type="pres">
      <dgm:prSet presAssocID="{519A998B-4C86-4DB7-9136-8CA0FF7F0517}" presName="rect1" presStyleLbl="alignAcc1" presStyleIdx="0" presStyleCnt="3"/>
      <dgm:spPr/>
      <dgm:t>
        <a:bodyPr/>
        <a:lstStyle/>
        <a:p>
          <a:endParaRPr lang="ru-RU"/>
        </a:p>
      </dgm:t>
    </dgm:pt>
    <dgm:pt modelId="{DA718C9E-EB3E-4C17-B0DA-6773B35BF915}" type="pres">
      <dgm:prSet presAssocID="{640E2EF0-11FC-4770-B778-86BEB2B47708}" presName="vertSpace2" presStyleLbl="node1" presStyleIdx="0" presStyleCnt="3"/>
      <dgm:spPr/>
    </dgm:pt>
    <dgm:pt modelId="{DC17DBC8-FE83-4299-814F-CBEA9C4C3983}" type="pres">
      <dgm:prSet presAssocID="{640E2EF0-11FC-4770-B778-86BEB2B47708}" presName="circle2" presStyleLbl="node1" presStyleIdx="1" presStyleCnt="3" custScaleX="100427"/>
      <dgm:spPr/>
    </dgm:pt>
    <dgm:pt modelId="{A0FDF0B6-8EB0-4014-B61F-7DAE077C3BC6}" type="pres">
      <dgm:prSet presAssocID="{640E2EF0-11FC-4770-B778-86BEB2B47708}" presName="rect2" presStyleLbl="alignAcc1" presStyleIdx="1" presStyleCnt="3"/>
      <dgm:spPr/>
      <dgm:t>
        <a:bodyPr/>
        <a:lstStyle/>
        <a:p>
          <a:endParaRPr lang="ru-RU"/>
        </a:p>
      </dgm:t>
    </dgm:pt>
    <dgm:pt modelId="{A54E6911-6F8A-45CE-87CD-B4787BCA2F7F}" type="pres">
      <dgm:prSet presAssocID="{39BA0166-579C-4338-AD23-F9A1D82C9FFB}" presName="vertSpace3" presStyleLbl="node1" presStyleIdx="1" presStyleCnt="3"/>
      <dgm:spPr/>
    </dgm:pt>
    <dgm:pt modelId="{A45B1869-F11C-4D24-8797-BCE057F76D6A}" type="pres">
      <dgm:prSet presAssocID="{39BA0166-579C-4338-AD23-F9A1D82C9FFB}" presName="circle3" presStyleLbl="node1" presStyleIdx="2" presStyleCnt="3" custScaleX="92205"/>
      <dgm:spPr/>
    </dgm:pt>
    <dgm:pt modelId="{45D4A933-ED0E-4FF4-9B78-1F7A4163109B}" type="pres">
      <dgm:prSet presAssocID="{39BA0166-579C-4338-AD23-F9A1D82C9FFB}" presName="rect3" presStyleLbl="alignAcc1" presStyleIdx="2" presStyleCnt="3"/>
      <dgm:spPr/>
      <dgm:t>
        <a:bodyPr/>
        <a:lstStyle/>
        <a:p>
          <a:endParaRPr lang="ru-RU"/>
        </a:p>
      </dgm:t>
    </dgm:pt>
    <dgm:pt modelId="{291BA4D5-C249-43EE-837C-4D60E550DA1B}" type="pres">
      <dgm:prSet presAssocID="{519A998B-4C86-4DB7-9136-8CA0FF7F051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B1794-8262-4841-B164-E00942A022D0}" type="pres">
      <dgm:prSet presAssocID="{519A998B-4C86-4DB7-9136-8CA0FF7F0517}" presName="rect1ChTx" presStyleLbl="alignAcc1" presStyleIdx="2" presStyleCnt="3" custLinFactNeighborX="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8A47E-CF2E-4D5F-8D60-DDE999D9F24C}" type="pres">
      <dgm:prSet presAssocID="{640E2EF0-11FC-4770-B778-86BEB2B4770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371A6-7F48-49A7-A797-BE1BDB60ECC5}" type="pres">
      <dgm:prSet presAssocID="{640E2EF0-11FC-4770-B778-86BEB2B4770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FCA0E-B57B-496B-A80E-AEBCBF8A8BCA}" type="pres">
      <dgm:prSet presAssocID="{39BA0166-579C-4338-AD23-F9A1D82C9FF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4266B-F200-4907-9BEB-1236FE3FB408}" type="pres">
      <dgm:prSet presAssocID="{39BA0166-579C-4338-AD23-F9A1D82C9FFB}" presName="rect3ChTx" presStyleLbl="alignAcc1" presStyleIdx="2" presStyleCnt="3" custLinFactNeighborX="2031" custLinFactNeighborY="3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A4408D-F80A-45D3-B333-7A7173FDFFA2}" srcId="{519A998B-4C86-4DB7-9136-8CA0FF7F0517}" destId="{6921308A-1861-4CDF-9874-D2CEC35072C7}" srcOrd="0" destOrd="0" parTransId="{E754A8FB-B2E8-41EF-A59B-2616B231BBA3}" sibTransId="{D12A9D55-3AD0-4DBE-B8DA-B073E51210CC}"/>
    <dgm:cxn modelId="{D37C49BB-3662-4B1E-9146-4DAC0A4F2163}" type="presOf" srcId="{519A998B-4C86-4DB7-9136-8CA0FF7F0517}" destId="{0A6EEEF1-1B7F-4246-AF2A-FF05D83D0FA5}" srcOrd="0" destOrd="0" presId="urn:microsoft.com/office/officeart/2005/8/layout/target3"/>
    <dgm:cxn modelId="{1D906CB0-AE1D-4183-A6F3-DB2F54BA187D}" type="presOf" srcId="{B37494CB-F21F-4CE0-9F71-DEBDB212C376}" destId="{AA3371A6-7F48-49A7-A797-BE1BDB60ECC5}" srcOrd="0" destOrd="0" presId="urn:microsoft.com/office/officeart/2005/8/layout/target3"/>
    <dgm:cxn modelId="{19AB2263-12FB-4252-A351-056293283159}" srcId="{640E2EF0-11FC-4770-B778-86BEB2B47708}" destId="{B37494CB-F21F-4CE0-9F71-DEBDB212C376}" srcOrd="0" destOrd="0" parTransId="{EA14AF02-284E-4FB6-A6A5-56D7A521FB8E}" sibTransId="{9C25D1D1-F398-435D-85E2-5B309E1272A0}"/>
    <dgm:cxn modelId="{E07644C3-56DD-4F2E-9589-4E3DC57ED680}" srcId="{39BA0166-579C-4338-AD23-F9A1D82C9FFB}" destId="{2C50AD84-73C9-430B-9985-907C7B699A47}" srcOrd="0" destOrd="0" parTransId="{75229F2B-FA6C-4B73-BE9C-5CE5DA971DD6}" sibTransId="{428FB7A2-9FCF-4FE5-BD90-04B2FBE8CDFE}"/>
    <dgm:cxn modelId="{165621AD-9F84-4242-9F3E-9067EF8B7FE8}" type="presOf" srcId="{640E2EF0-11FC-4770-B778-86BEB2B47708}" destId="{DBC8A47E-CF2E-4D5F-8D60-DDE999D9F24C}" srcOrd="1" destOrd="0" presId="urn:microsoft.com/office/officeart/2005/8/layout/target3"/>
    <dgm:cxn modelId="{362028C3-8B07-45EA-979F-A018198DA11D}" type="presOf" srcId="{532E70EA-A3BF-426C-BF44-B1F5444912DC}" destId="{E47EC14D-ECCE-4309-B998-20D5F1FAEEF4}" srcOrd="0" destOrd="0" presId="urn:microsoft.com/office/officeart/2005/8/layout/target3"/>
    <dgm:cxn modelId="{E8D29F06-60D6-4139-A391-CE04D9152E01}" type="presOf" srcId="{39BA0166-579C-4338-AD23-F9A1D82C9FFB}" destId="{45D4A933-ED0E-4FF4-9B78-1F7A4163109B}" srcOrd="0" destOrd="0" presId="urn:microsoft.com/office/officeart/2005/8/layout/target3"/>
    <dgm:cxn modelId="{6BE826F2-914F-416D-8C51-4C068330FAE4}" srcId="{532E70EA-A3BF-426C-BF44-B1F5444912DC}" destId="{39BA0166-579C-4338-AD23-F9A1D82C9FFB}" srcOrd="2" destOrd="0" parTransId="{D3480060-0249-4186-BB4C-1EED734D5B87}" sibTransId="{B48D32E0-E03A-47CB-B3C9-74FCEED43064}"/>
    <dgm:cxn modelId="{F98E386C-B392-4996-8D06-5F66D8BB16C8}" type="presOf" srcId="{39BA0166-579C-4338-AD23-F9A1D82C9FFB}" destId="{3A7FCA0E-B57B-496B-A80E-AEBCBF8A8BCA}" srcOrd="1" destOrd="0" presId="urn:microsoft.com/office/officeart/2005/8/layout/target3"/>
    <dgm:cxn modelId="{CC5B5687-8527-4C23-B486-125DB58C0FE5}" type="presOf" srcId="{640E2EF0-11FC-4770-B778-86BEB2B47708}" destId="{A0FDF0B6-8EB0-4014-B61F-7DAE077C3BC6}" srcOrd="0" destOrd="0" presId="urn:microsoft.com/office/officeart/2005/8/layout/target3"/>
    <dgm:cxn modelId="{FAAE25C9-EC6A-468D-9674-B8ED6DDB5D54}" type="presOf" srcId="{519A998B-4C86-4DB7-9136-8CA0FF7F0517}" destId="{291BA4D5-C249-43EE-837C-4D60E550DA1B}" srcOrd="1" destOrd="0" presId="urn:microsoft.com/office/officeart/2005/8/layout/target3"/>
    <dgm:cxn modelId="{61C2F0DA-3D3C-4AE5-8281-B8E8A2071678}" srcId="{532E70EA-A3BF-426C-BF44-B1F5444912DC}" destId="{519A998B-4C86-4DB7-9136-8CA0FF7F0517}" srcOrd="0" destOrd="0" parTransId="{28A15305-8252-46C8-B90F-9E5B61EE3AC2}" sibTransId="{4D38DAE4-D924-4F40-9748-E81F185A34CC}"/>
    <dgm:cxn modelId="{4785F7E3-D586-4AF2-983F-9210932BA012}" type="presOf" srcId="{6921308A-1861-4CDF-9874-D2CEC35072C7}" destId="{991B1794-8262-4841-B164-E00942A022D0}" srcOrd="0" destOrd="0" presId="urn:microsoft.com/office/officeart/2005/8/layout/target3"/>
    <dgm:cxn modelId="{D8A5B716-6E30-4453-9836-327756375F8A}" srcId="{532E70EA-A3BF-426C-BF44-B1F5444912DC}" destId="{640E2EF0-11FC-4770-B778-86BEB2B47708}" srcOrd="1" destOrd="0" parTransId="{47583C28-31D4-4487-87AE-1405C015535F}" sibTransId="{2699EA71-3FB9-499D-BD18-2FC91492AB57}"/>
    <dgm:cxn modelId="{82E44F23-9EBB-4517-81FF-67FD14BD9327}" type="presOf" srcId="{2C50AD84-73C9-430B-9985-907C7B699A47}" destId="{35D4266B-F200-4907-9BEB-1236FE3FB408}" srcOrd="0" destOrd="0" presId="urn:microsoft.com/office/officeart/2005/8/layout/target3"/>
    <dgm:cxn modelId="{E9745583-3436-4F49-BFFE-50423CDB88F6}" type="presParOf" srcId="{E47EC14D-ECCE-4309-B998-20D5F1FAEEF4}" destId="{0F505C9C-DE12-48A6-A7F0-49B519F21537}" srcOrd="0" destOrd="0" presId="urn:microsoft.com/office/officeart/2005/8/layout/target3"/>
    <dgm:cxn modelId="{E4232D0B-D695-41A1-8B5D-FA88720ACFC0}" type="presParOf" srcId="{E47EC14D-ECCE-4309-B998-20D5F1FAEEF4}" destId="{EA45751A-C50F-4850-A9A1-5E8EF592075C}" srcOrd="1" destOrd="0" presId="urn:microsoft.com/office/officeart/2005/8/layout/target3"/>
    <dgm:cxn modelId="{32FD6283-452D-4FB4-A283-97DE69590883}" type="presParOf" srcId="{E47EC14D-ECCE-4309-B998-20D5F1FAEEF4}" destId="{0A6EEEF1-1B7F-4246-AF2A-FF05D83D0FA5}" srcOrd="2" destOrd="0" presId="urn:microsoft.com/office/officeart/2005/8/layout/target3"/>
    <dgm:cxn modelId="{2F0BACE8-F8EC-44BE-9EE3-528ECD4E5832}" type="presParOf" srcId="{E47EC14D-ECCE-4309-B998-20D5F1FAEEF4}" destId="{DA718C9E-EB3E-4C17-B0DA-6773B35BF915}" srcOrd="3" destOrd="0" presId="urn:microsoft.com/office/officeart/2005/8/layout/target3"/>
    <dgm:cxn modelId="{FD24615F-5A42-4DBF-A082-6BB58E02AB99}" type="presParOf" srcId="{E47EC14D-ECCE-4309-B998-20D5F1FAEEF4}" destId="{DC17DBC8-FE83-4299-814F-CBEA9C4C3983}" srcOrd="4" destOrd="0" presId="urn:microsoft.com/office/officeart/2005/8/layout/target3"/>
    <dgm:cxn modelId="{E5804666-BC8E-420B-BB6C-271A42D8E225}" type="presParOf" srcId="{E47EC14D-ECCE-4309-B998-20D5F1FAEEF4}" destId="{A0FDF0B6-8EB0-4014-B61F-7DAE077C3BC6}" srcOrd="5" destOrd="0" presId="urn:microsoft.com/office/officeart/2005/8/layout/target3"/>
    <dgm:cxn modelId="{31DD80BA-F6AE-4F8B-B48D-4B17566F9AC8}" type="presParOf" srcId="{E47EC14D-ECCE-4309-B998-20D5F1FAEEF4}" destId="{A54E6911-6F8A-45CE-87CD-B4787BCA2F7F}" srcOrd="6" destOrd="0" presId="urn:microsoft.com/office/officeart/2005/8/layout/target3"/>
    <dgm:cxn modelId="{BDA24C6D-3509-4D38-9FF6-438CEC6E2716}" type="presParOf" srcId="{E47EC14D-ECCE-4309-B998-20D5F1FAEEF4}" destId="{A45B1869-F11C-4D24-8797-BCE057F76D6A}" srcOrd="7" destOrd="0" presId="urn:microsoft.com/office/officeart/2005/8/layout/target3"/>
    <dgm:cxn modelId="{DF52F11A-8CDF-4C0A-9D5D-57AF8CE49699}" type="presParOf" srcId="{E47EC14D-ECCE-4309-B998-20D5F1FAEEF4}" destId="{45D4A933-ED0E-4FF4-9B78-1F7A4163109B}" srcOrd="8" destOrd="0" presId="urn:microsoft.com/office/officeart/2005/8/layout/target3"/>
    <dgm:cxn modelId="{100A076F-210F-40DF-AC71-CED1C412F24B}" type="presParOf" srcId="{E47EC14D-ECCE-4309-B998-20D5F1FAEEF4}" destId="{291BA4D5-C249-43EE-837C-4D60E550DA1B}" srcOrd="9" destOrd="0" presId="urn:microsoft.com/office/officeart/2005/8/layout/target3"/>
    <dgm:cxn modelId="{645E27C0-1DFF-4795-9356-CE06DC305242}" type="presParOf" srcId="{E47EC14D-ECCE-4309-B998-20D5F1FAEEF4}" destId="{991B1794-8262-4841-B164-E00942A022D0}" srcOrd="10" destOrd="0" presId="urn:microsoft.com/office/officeart/2005/8/layout/target3"/>
    <dgm:cxn modelId="{F8DEB86E-7A63-4905-A2D9-ECFC98BC8765}" type="presParOf" srcId="{E47EC14D-ECCE-4309-B998-20D5F1FAEEF4}" destId="{DBC8A47E-CF2E-4D5F-8D60-DDE999D9F24C}" srcOrd="11" destOrd="0" presId="urn:microsoft.com/office/officeart/2005/8/layout/target3"/>
    <dgm:cxn modelId="{0E9BEF74-F6C7-4650-86D0-66599EB03109}" type="presParOf" srcId="{E47EC14D-ECCE-4309-B998-20D5F1FAEEF4}" destId="{AA3371A6-7F48-49A7-A797-BE1BDB60ECC5}" srcOrd="12" destOrd="0" presId="urn:microsoft.com/office/officeart/2005/8/layout/target3"/>
    <dgm:cxn modelId="{029AD747-C46B-490A-B1EA-EDDC4C1E2B8F}" type="presParOf" srcId="{E47EC14D-ECCE-4309-B998-20D5F1FAEEF4}" destId="{3A7FCA0E-B57B-496B-A80E-AEBCBF8A8BCA}" srcOrd="13" destOrd="0" presId="urn:microsoft.com/office/officeart/2005/8/layout/target3"/>
    <dgm:cxn modelId="{0FB4150D-69C8-4034-AB74-B4B83AE0BD28}" type="presParOf" srcId="{E47EC14D-ECCE-4309-B998-20D5F1FAEEF4}" destId="{35D4266B-F200-4907-9BEB-1236FE3FB40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1632BE-AC28-40D5-9166-4D5DD80E90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36FA31-074A-48BF-A411-C93983ADC2A7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Эффективно использовать рабочее пространство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0A8B554-FA6E-43F3-B375-FEAC1BBCD719}" type="parTrans" cxnId="{E43FB6E9-953D-4D70-BD7E-731555A9A0BB}">
      <dgm:prSet/>
      <dgm:spPr/>
      <dgm:t>
        <a:bodyPr/>
        <a:lstStyle/>
        <a:p>
          <a:endParaRPr lang="ru-RU"/>
        </a:p>
      </dgm:t>
    </dgm:pt>
    <dgm:pt modelId="{AB7369CA-42FF-4539-A668-D3E523548E8D}" type="sibTrans" cxnId="{E43FB6E9-953D-4D70-BD7E-731555A9A0BB}">
      <dgm:prSet/>
      <dgm:spPr/>
      <dgm:t>
        <a:bodyPr/>
        <a:lstStyle/>
        <a:p>
          <a:endParaRPr lang="ru-RU"/>
        </a:p>
      </dgm:t>
    </dgm:pt>
    <dgm:pt modelId="{B327A439-D1B0-47A8-900D-74B619FC91B0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Предотвратить потери времени для поиска нужных пособий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876F90C-6C81-4F1B-AB50-B1EFCCD305F5}" type="parTrans" cxnId="{A7EEBECC-E65A-474A-8A2D-458671589123}">
      <dgm:prSet/>
      <dgm:spPr/>
      <dgm:t>
        <a:bodyPr/>
        <a:lstStyle/>
        <a:p>
          <a:endParaRPr lang="ru-RU"/>
        </a:p>
      </dgm:t>
    </dgm:pt>
    <dgm:pt modelId="{1D6E964F-C98D-458F-B4E1-59A96F5467E2}" type="sibTrans" cxnId="{A7EEBECC-E65A-474A-8A2D-458671589123}">
      <dgm:prSet/>
      <dgm:spPr/>
      <dgm:t>
        <a:bodyPr/>
        <a:lstStyle/>
        <a:p>
          <a:endParaRPr lang="ru-RU"/>
        </a:p>
      </dgm:t>
    </dgm:pt>
    <dgm:pt modelId="{0049B166-A194-4419-BF19-32A807BA6F7A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Создать систему хранения материалов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4B60D72-D5A2-491E-8125-C2214D0F2CAC}" type="parTrans" cxnId="{662D9963-1B82-4C85-B82F-1A2870A7F735}">
      <dgm:prSet/>
      <dgm:spPr/>
      <dgm:t>
        <a:bodyPr/>
        <a:lstStyle/>
        <a:p>
          <a:endParaRPr lang="ru-RU"/>
        </a:p>
      </dgm:t>
    </dgm:pt>
    <dgm:pt modelId="{F84603A3-42FF-4537-BEE4-C3206F41A4C4}" type="sibTrans" cxnId="{662D9963-1B82-4C85-B82F-1A2870A7F735}">
      <dgm:prSet/>
      <dgm:spPr/>
      <dgm:t>
        <a:bodyPr/>
        <a:lstStyle/>
        <a:p>
          <a:endParaRPr lang="ru-RU"/>
        </a:p>
      </dgm:t>
    </dgm:pt>
    <dgm:pt modelId="{83EFF01B-7D01-4FCB-9C30-251D39C583C3}">
      <dgm:prSet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Улучшить санитарно-гигиенические условия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097926A-60C5-474C-B062-8C05FF36D939}" type="parTrans" cxnId="{0B8A7804-D7CB-4270-B56E-A4B1D84ED622}">
      <dgm:prSet/>
      <dgm:spPr/>
      <dgm:t>
        <a:bodyPr/>
        <a:lstStyle/>
        <a:p>
          <a:endParaRPr lang="ru-RU"/>
        </a:p>
      </dgm:t>
    </dgm:pt>
    <dgm:pt modelId="{1F9F8F2D-EF40-4F98-8937-E53B68313E6F}" type="sibTrans" cxnId="{0B8A7804-D7CB-4270-B56E-A4B1D84ED622}">
      <dgm:prSet/>
      <dgm:spPr/>
      <dgm:t>
        <a:bodyPr/>
        <a:lstStyle/>
        <a:p>
          <a:endParaRPr lang="ru-RU"/>
        </a:p>
      </dgm:t>
    </dgm:pt>
    <dgm:pt modelId="{A3EAB19D-ADFF-4E8E-89F7-DE1C6423BED0}" type="pres">
      <dgm:prSet presAssocID="{191632BE-AC28-40D5-9166-4D5DD80E90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E1DB3-E5E1-40B1-B74E-86B6EA593F72}" type="pres">
      <dgm:prSet presAssocID="{0D36FA31-074A-48BF-A411-C93983ADC2A7}" presName="parentLin" presStyleCnt="0"/>
      <dgm:spPr/>
    </dgm:pt>
    <dgm:pt modelId="{D3888537-E325-46FF-9646-96367DE04E18}" type="pres">
      <dgm:prSet presAssocID="{0D36FA31-074A-48BF-A411-C93983ADC2A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902993B-64E0-4B45-A58A-9033602BE177}" type="pres">
      <dgm:prSet presAssocID="{0D36FA31-074A-48BF-A411-C93983ADC2A7}" presName="parentText" presStyleLbl="node1" presStyleIdx="0" presStyleCnt="4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273E8-BAF2-4F63-8EDB-065AD2B9D3AD}" type="pres">
      <dgm:prSet presAssocID="{0D36FA31-074A-48BF-A411-C93983ADC2A7}" presName="negativeSpace" presStyleCnt="0"/>
      <dgm:spPr/>
    </dgm:pt>
    <dgm:pt modelId="{AE1F08AF-8823-4FD3-B038-F5378FA33AE9}" type="pres">
      <dgm:prSet presAssocID="{0D36FA31-074A-48BF-A411-C93983ADC2A7}" presName="childText" presStyleLbl="conFgAcc1" presStyleIdx="0" presStyleCnt="4">
        <dgm:presLayoutVars>
          <dgm:bulletEnabled val="1"/>
        </dgm:presLayoutVars>
      </dgm:prSet>
      <dgm:spPr/>
    </dgm:pt>
    <dgm:pt modelId="{78E2E9AB-7721-481A-AE13-7F20134B5659}" type="pres">
      <dgm:prSet presAssocID="{AB7369CA-42FF-4539-A668-D3E523548E8D}" presName="spaceBetweenRectangles" presStyleCnt="0"/>
      <dgm:spPr/>
    </dgm:pt>
    <dgm:pt modelId="{2C0D9185-D6F6-4641-8316-30D073A238CE}" type="pres">
      <dgm:prSet presAssocID="{B327A439-D1B0-47A8-900D-74B619FC91B0}" presName="parentLin" presStyleCnt="0"/>
      <dgm:spPr/>
    </dgm:pt>
    <dgm:pt modelId="{29B79E80-C11E-400E-847C-6C4D504CDCD4}" type="pres">
      <dgm:prSet presAssocID="{B327A439-D1B0-47A8-900D-74B619FC91B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7D2664F-7BA1-407C-9478-CAFD2A151528}" type="pres">
      <dgm:prSet presAssocID="{B327A439-D1B0-47A8-900D-74B619FC91B0}" presName="parentText" presStyleLbl="node1" presStyleIdx="1" presStyleCnt="4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0E519-2651-4B5D-ADCA-FDF51FEE2C7A}" type="pres">
      <dgm:prSet presAssocID="{B327A439-D1B0-47A8-900D-74B619FC91B0}" presName="negativeSpace" presStyleCnt="0"/>
      <dgm:spPr/>
    </dgm:pt>
    <dgm:pt modelId="{D52B4BD7-39B9-4A9A-BAFA-CBF61147E672}" type="pres">
      <dgm:prSet presAssocID="{B327A439-D1B0-47A8-900D-74B619FC91B0}" presName="childText" presStyleLbl="conFgAcc1" presStyleIdx="1" presStyleCnt="4">
        <dgm:presLayoutVars>
          <dgm:bulletEnabled val="1"/>
        </dgm:presLayoutVars>
      </dgm:prSet>
      <dgm:spPr/>
    </dgm:pt>
    <dgm:pt modelId="{82EE83AE-6DDC-4B33-9333-E5AEDA9F6575}" type="pres">
      <dgm:prSet presAssocID="{1D6E964F-C98D-458F-B4E1-59A96F5467E2}" presName="spaceBetweenRectangles" presStyleCnt="0"/>
      <dgm:spPr/>
    </dgm:pt>
    <dgm:pt modelId="{B3BA20C1-2DC9-4866-9BB9-6818A25A327D}" type="pres">
      <dgm:prSet presAssocID="{83EFF01B-7D01-4FCB-9C30-251D39C583C3}" presName="parentLin" presStyleCnt="0"/>
      <dgm:spPr/>
    </dgm:pt>
    <dgm:pt modelId="{980EC617-5314-4BFD-8C79-994C252F073D}" type="pres">
      <dgm:prSet presAssocID="{83EFF01B-7D01-4FCB-9C30-251D39C583C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5563101-2CAC-442D-B48F-9889C0642D17}" type="pres">
      <dgm:prSet presAssocID="{83EFF01B-7D01-4FCB-9C30-251D39C583C3}" presName="parentText" presStyleLbl="node1" presStyleIdx="2" presStyleCnt="4" custScaleX="1074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C79F4-E317-4EFE-8625-20917BC41364}" type="pres">
      <dgm:prSet presAssocID="{83EFF01B-7D01-4FCB-9C30-251D39C583C3}" presName="negativeSpace" presStyleCnt="0"/>
      <dgm:spPr/>
    </dgm:pt>
    <dgm:pt modelId="{44B31147-8DDA-424F-B313-81F906F52774}" type="pres">
      <dgm:prSet presAssocID="{83EFF01B-7D01-4FCB-9C30-251D39C583C3}" presName="childText" presStyleLbl="conFgAcc1" presStyleIdx="2" presStyleCnt="4">
        <dgm:presLayoutVars>
          <dgm:bulletEnabled val="1"/>
        </dgm:presLayoutVars>
      </dgm:prSet>
      <dgm:spPr/>
    </dgm:pt>
    <dgm:pt modelId="{B9DDE5E6-C661-413D-B827-5EC0210954A9}" type="pres">
      <dgm:prSet presAssocID="{1F9F8F2D-EF40-4F98-8937-E53B68313E6F}" presName="spaceBetweenRectangles" presStyleCnt="0"/>
      <dgm:spPr/>
    </dgm:pt>
    <dgm:pt modelId="{ED078801-D2DE-444C-A86A-49F0744E8042}" type="pres">
      <dgm:prSet presAssocID="{0049B166-A194-4419-BF19-32A807BA6F7A}" presName="parentLin" presStyleCnt="0"/>
      <dgm:spPr/>
    </dgm:pt>
    <dgm:pt modelId="{1A850EDB-DABF-4906-A10C-82FC5943DB97}" type="pres">
      <dgm:prSet presAssocID="{0049B166-A194-4419-BF19-32A807BA6F7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35340A2-E29D-4471-B9EE-FF05A84305BD}" type="pres">
      <dgm:prSet presAssocID="{0049B166-A194-4419-BF19-32A807BA6F7A}" presName="parentText" presStyleLbl="node1" presStyleIdx="3" presStyleCnt="4" custScaleX="108335" custLinFactNeighborX="-2784" custLinFactNeighborY="74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2A62B-0EAF-4E2D-B3D6-01812E799F38}" type="pres">
      <dgm:prSet presAssocID="{0049B166-A194-4419-BF19-32A807BA6F7A}" presName="negativeSpace" presStyleCnt="0"/>
      <dgm:spPr/>
    </dgm:pt>
    <dgm:pt modelId="{8CE1CE0A-4411-4EE9-8BB4-6C1234C8AC8D}" type="pres">
      <dgm:prSet presAssocID="{0049B166-A194-4419-BF19-32A807BA6F7A}" presName="childText" presStyleLbl="conFgAcc1" presStyleIdx="3" presStyleCnt="4" custLinFactNeighborX="5556" custLinFactNeighborY="21136">
        <dgm:presLayoutVars>
          <dgm:bulletEnabled val="1"/>
        </dgm:presLayoutVars>
      </dgm:prSet>
      <dgm:spPr/>
    </dgm:pt>
  </dgm:ptLst>
  <dgm:cxnLst>
    <dgm:cxn modelId="{35708AE1-BBEC-4DB5-B5AA-BF4A37448240}" type="presOf" srcId="{0D36FA31-074A-48BF-A411-C93983ADC2A7}" destId="{D3888537-E325-46FF-9646-96367DE04E18}" srcOrd="0" destOrd="0" presId="urn:microsoft.com/office/officeart/2005/8/layout/list1"/>
    <dgm:cxn modelId="{41D16095-8A3F-45AB-85A8-9D13F6391546}" type="presOf" srcId="{191632BE-AC28-40D5-9166-4D5DD80E901D}" destId="{A3EAB19D-ADFF-4E8E-89F7-DE1C6423BED0}" srcOrd="0" destOrd="0" presId="urn:microsoft.com/office/officeart/2005/8/layout/list1"/>
    <dgm:cxn modelId="{227D951E-1ED9-477E-BB82-5288C97FD7F4}" type="presOf" srcId="{B327A439-D1B0-47A8-900D-74B619FC91B0}" destId="{29B79E80-C11E-400E-847C-6C4D504CDCD4}" srcOrd="0" destOrd="0" presId="urn:microsoft.com/office/officeart/2005/8/layout/list1"/>
    <dgm:cxn modelId="{51D7882B-8D49-4F9F-BE1C-BFF705D37A39}" type="presOf" srcId="{83EFF01B-7D01-4FCB-9C30-251D39C583C3}" destId="{980EC617-5314-4BFD-8C79-994C252F073D}" srcOrd="0" destOrd="0" presId="urn:microsoft.com/office/officeart/2005/8/layout/list1"/>
    <dgm:cxn modelId="{0B8A7804-D7CB-4270-B56E-A4B1D84ED622}" srcId="{191632BE-AC28-40D5-9166-4D5DD80E901D}" destId="{83EFF01B-7D01-4FCB-9C30-251D39C583C3}" srcOrd="2" destOrd="0" parTransId="{2097926A-60C5-474C-B062-8C05FF36D939}" sibTransId="{1F9F8F2D-EF40-4F98-8937-E53B68313E6F}"/>
    <dgm:cxn modelId="{662D9963-1B82-4C85-B82F-1A2870A7F735}" srcId="{191632BE-AC28-40D5-9166-4D5DD80E901D}" destId="{0049B166-A194-4419-BF19-32A807BA6F7A}" srcOrd="3" destOrd="0" parTransId="{F4B60D72-D5A2-491E-8125-C2214D0F2CAC}" sibTransId="{F84603A3-42FF-4537-BEE4-C3206F41A4C4}"/>
    <dgm:cxn modelId="{08AC5DA5-773E-4227-A916-997B32318B77}" type="presOf" srcId="{83EFF01B-7D01-4FCB-9C30-251D39C583C3}" destId="{25563101-2CAC-442D-B48F-9889C0642D17}" srcOrd="1" destOrd="0" presId="urn:microsoft.com/office/officeart/2005/8/layout/list1"/>
    <dgm:cxn modelId="{8B435811-BBD3-464C-95D0-4DE0C523300A}" type="presOf" srcId="{0049B166-A194-4419-BF19-32A807BA6F7A}" destId="{1A850EDB-DABF-4906-A10C-82FC5943DB97}" srcOrd="0" destOrd="0" presId="urn:microsoft.com/office/officeart/2005/8/layout/list1"/>
    <dgm:cxn modelId="{6865FFE1-68D5-4AD0-8435-C78AE9E79343}" type="presOf" srcId="{B327A439-D1B0-47A8-900D-74B619FC91B0}" destId="{67D2664F-7BA1-407C-9478-CAFD2A151528}" srcOrd="1" destOrd="0" presId="urn:microsoft.com/office/officeart/2005/8/layout/list1"/>
    <dgm:cxn modelId="{DB48A818-3179-4D5E-9B48-91B906DC8B47}" type="presOf" srcId="{0049B166-A194-4419-BF19-32A807BA6F7A}" destId="{135340A2-E29D-4471-B9EE-FF05A84305BD}" srcOrd="1" destOrd="0" presId="urn:microsoft.com/office/officeart/2005/8/layout/list1"/>
    <dgm:cxn modelId="{E43FB6E9-953D-4D70-BD7E-731555A9A0BB}" srcId="{191632BE-AC28-40D5-9166-4D5DD80E901D}" destId="{0D36FA31-074A-48BF-A411-C93983ADC2A7}" srcOrd="0" destOrd="0" parTransId="{50A8B554-FA6E-43F3-B375-FEAC1BBCD719}" sibTransId="{AB7369CA-42FF-4539-A668-D3E523548E8D}"/>
    <dgm:cxn modelId="{8A740A94-0671-4FE7-AA0B-D3C4142CA037}" type="presOf" srcId="{0D36FA31-074A-48BF-A411-C93983ADC2A7}" destId="{B902993B-64E0-4B45-A58A-9033602BE177}" srcOrd="1" destOrd="0" presId="urn:microsoft.com/office/officeart/2005/8/layout/list1"/>
    <dgm:cxn modelId="{A7EEBECC-E65A-474A-8A2D-458671589123}" srcId="{191632BE-AC28-40D5-9166-4D5DD80E901D}" destId="{B327A439-D1B0-47A8-900D-74B619FC91B0}" srcOrd="1" destOrd="0" parTransId="{8876F90C-6C81-4F1B-AB50-B1EFCCD305F5}" sibTransId="{1D6E964F-C98D-458F-B4E1-59A96F5467E2}"/>
    <dgm:cxn modelId="{D103D8F8-DCCC-48A8-9298-96C559D18E3C}" type="presParOf" srcId="{A3EAB19D-ADFF-4E8E-89F7-DE1C6423BED0}" destId="{11FE1DB3-E5E1-40B1-B74E-86B6EA593F72}" srcOrd="0" destOrd="0" presId="urn:microsoft.com/office/officeart/2005/8/layout/list1"/>
    <dgm:cxn modelId="{7053FD41-501F-46F7-97A7-2A49B834A8D0}" type="presParOf" srcId="{11FE1DB3-E5E1-40B1-B74E-86B6EA593F72}" destId="{D3888537-E325-46FF-9646-96367DE04E18}" srcOrd="0" destOrd="0" presId="urn:microsoft.com/office/officeart/2005/8/layout/list1"/>
    <dgm:cxn modelId="{E8B2B2EF-E328-4C0C-8FF0-DD269139CBFF}" type="presParOf" srcId="{11FE1DB3-E5E1-40B1-B74E-86B6EA593F72}" destId="{B902993B-64E0-4B45-A58A-9033602BE177}" srcOrd="1" destOrd="0" presId="urn:microsoft.com/office/officeart/2005/8/layout/list1"/>
    <dgm:cxn modelId="{0B26346A-F230-433E-97FB-A52F9231CF7C}" type="presParOf" srcId="{A3EAB19D-ADFF-4E8E-89F7-DE1C6423BED0}" destId="{FB0273E8-BAF2-4F63-8EDB-065AD2B9D3AD}" srcOrd="1" destOrd="0" presId="urn:microsoft.com/office/officeart/2005/8/layout/list1"/>
    <dgm:cxn modelId="{31BA2F3C-5973-4FD1-A524-F37FE349C1EC}" type="presParOf" srcId="{A3EAB19D-ADFF-4E8E-89F7-DE1C6423BED0}" destId="{AE1F08AF-8823-4FD3-B038-F5378FA33AE9}" srcOrd="2" destOrd="0" presId="urn:microsoft.com/office/officeart/2005/8/layout/list1"/>
    <dgm:cxn modelId="{502E5F64-530D-4244-AC97-E55168E64FB1}" type="presParOf" srcId="{A3EAB19D-ADFF-4E8E-89F7-DE1C6423BED0}" destId="{78E2E9AB-7721-481A-AE13-7F20134B5659}" srcOrd="3" destOrd="0" presId="urn:microsoft.com/office/officeart/2005/8/layout/list1"/>
    <dgm:cxn modelId="{F0241F85-0F3D-4C0F-9F52-E2047C4ACCA9}" type="presParOf" srcId="{A3EAB19D-ADFF-4E8E-89F7-DE1C6423BED0}" destId="{2C0D9185-D6F6-4641-8316-30D073A238CE}" srcOrd="4" destOrd="0" presId="urn:microsoft.com/office/officeart/2005/8/layout/list1"/>
    <dgm:cxn modelId="{A295F9B1-254C-4E4E-9CC8-DBF2B17C859E}" type="presParOf" srcId="{2C0D9185-D6F6-4641-8316-30D073A238CE}" destId="{29B79E80-C11E-400E-847C-6C4D504CDCD4}" srcOrd="0" destOrd="0" presId="urn:microsoft.com/office/officeart/2005/8/layout/list1"/>
    <dgm:cxn modelId="{8D5AF980-DAB0-4E51-97D2-7EC302A291A8}" type="presParOf" srcId="{2C0D9185-D6F6-4641-8316-30D073A238CE}" destId="{67D2664F-7BA1-407C-9478-CAFD2A151528}" srcOrd="1" destOrd="0" presId="urn:microsoft.com/office/officeart/2005/8/layout/list1"/>
    <dgm:cxn modelId="{23B550C9-ED9A-4F15-9A03-5E098F2FD6D7}" type="presParOf" srcId="{A3EAB19D-ADFF-4E8E-89F7-DE1C6423BED0}" destId="{0DF0E519-2651-4B5D-ADCA-FDF51FEE2C7A}" srcOrd="5" destOrd="0" presId="urn:microsoft.com/office/officeart/2005/8/layout/list1"/>
    <dgm:cxn modelId="{7F3EBED1-E0ED-4AB8-8379-F6E11F35DB34}" type="presParOf" srcId="{A3EAB19D-ADFF-4E8E-89F7-DE1C6423BED0}" destId="{D52B4BD7-39B9-4A9A-BAFA-CBF61147E672}" srcOrd="6" destOrd="0" presId="urn:microsoft.com/office/officeart/2005/8/layout/list1"/>
    <dgm:cxn modelId="{15134B8E-C95D-4D20-80B0-9620DB3589D4}" type="presParOf" srcId="{A3EAB19D-ADFF-4E8E-89F7-DE1C6423BED0}" destId="{82EE83AE-6DDC-4B33-9333-E5AEDA9F6575}" srcOrd="7" destOrd="0" presId="urn:microsoft.com/office/officeart/2005/8/layout/list1"/>
    <dgm:cxn modelId="{4C83A2EA-4224-41FE-BAF1-65DAA5181B16}" type="presParOf" srcId="{A3EAB19D-ADFF-4E8E-89F7-DE1C6423BED0}" destId="{B3BA20C1-2DC9-4866-9BB9-6818A25A327D}" srcOrd="8" destOrd="0" presId="urn:microsoft.com/office/officeart/2005/8/layout/list1"/>
    <dgm:cxn modelId="{2AB85E7A-CE90-41D6-9C9A-93B3D1428F7D}" type="presParOf" srcId="{B3BA20C1-2DC9-4866-9BB9-6818A25A327D}" destId="{980EC617-5314-4BFD-8C79-994C252F073D}" srcOrd="0" destOrd="0" presId="urn:microsoft.com/office/officeart/2005/8/layout/list1"/>
    <dgm:cxn modelId="{D8AB7640-3B0F-4DEB-A857-29B014D230DE}" type="presParOf" srcId="{B3BA20C1-2DC9-4866-9BB9-6818A25A327D}" destId="{25563101-2CAC-442D-B48F-9889C0642D17}" srcOrd="1" destOrd="0" presId="urn:microsoft.com/office/officeart/2005/8/layout/list1"/>
    <dgm:cxn modelId="{BDE5EEA1-90E8-42C4-BA72-46C1A59B0914}" type="presParOf" srcId="{A3EAB19D-ADFF-4E8E-89F7-DE1C6423BED0}" destId="{9C7C79F4-E317-4EFE-8625-20917BC41364}" srcOrd="9" destOrd="0" presId="urn:microsoft.com/office/officeart/2005/8/layout/list1"/>
    <dgm:cxn modelId="{0655EF4B-2914-4711-AE5B-43292BF3C1D4}" type="presParOf" srcId="{A3EAB19D-ADFF-4E8E-89F7-DE1C6423BED0}" destId="{44B31147-8DDA-424F-B313-81F906F52774}" srcOrd="10" destOrd="0" presId="urn:microsoft.com/office/officeart/2005/8/layout/list1"/>
    <dgm:cxn modelId="{CA2E42DC-02DB-4E60-8845-4E2825BD02D8}" type="presParOf" srcId="{A3EAB19D-ADFF-4E8E-89F7-DE1C6423BED0}" destId="{B9DDE5E6-C661-413D-B827-5EC0210954A9}" srcOrd="11" destOrd="0" presId="urn:microsoft.com/office/officeart/2005/8/layout/list1"/>
    <dgm:cxn modelId="{C24A16EE-246C-4105-A730-C5C13F8B4517}" type="presParOf" srcId="{A3EAB19D-ADFF-4E8E-89F7-DE1C6423BED0}" destId="{ED078801-D2DE-444C-A86A-49F0744E8042}" srcOrd="12" destOrd="0" presId="urn:microsoft.com/office/officeart/2005/8/layout/list1"/>
    <dgm:cxn modelId="{B920C649-5809-4DF0-BEED-0CED64888E75}" type="presParOf" srcId="{ED078801-D2DE-444C-A86A-49F0744E8042}" destId="{1A850EDB-DABF-4906-A10C-82FC5943DB97}" srcOrd="0" destOrd="0" presId="urn:microsoft.com/office/officeart/2005/8/layout/list1"/>
    <dgm:cxn modelId="{D02C7F00-AD7C-4EEC-95D4-DABB27235764}" type="presParOf" srcId="{ED078801-D2DE-444C-A86A-49F0744E8042}" destId="{135340A2-E29D-4471-B9EE-FF05A84305BD}" srcOrd="1" destOrd="0" presId="urn:microsoft.com/office/officeart/2005/8/layout/list1"/>
    <dgm:cxn modelId="{9E03BA99-B0FC-492B-B890-BF75025B3D8E}" type="presParOf" srcId="{A3EAB19D-ADFF-4E8E-89F7-DE1C6423BED0}" destId="{7F32A62B-0EAF-4E2D-B3D6-01812E799F38}" srcOrd="13" destOrd="0" presId="urn:microsoft.com/office/officeart/2005/8/layout/list1"/>
    <dgm:cxn modelId="{E1B99722-4748-4F9B-AF17-35679E52E2D2}" type="presParOf" srcId="{A3EAB19D-ADFF-4E8E-89F7-DE1C6423BED0}" destId="{8CE1CE0A-4411-4EE9-8BB4-6C1234C8AC8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E98E23-C720-48F3-AB3A-621EB856C6EF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BE70829-452E-41C3-9A84-6DC79DAE549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Преимущества системы 5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468A84A-7836-4D00-A955-323D3D8FD273}" type="parTrans" cxnId="{FB56228C-734C-4A07-B449-6264F7AE7B84}">
      <dgm:prSet/>
      <dgm:spPr/>
      <dgm:t>
        <a:bodyPr/>
        <a:lstStyle/>
        <a:p>
          <a:endParaRPr lang="ru-RU"/>
        </a:p>
      </dgm:t>
    </dgm:pt>
    <dgm:pt modelId="{157036D5-84CD-410E-BFC7-B2717C5115E0}" type="sibTrans" cxnId="{FB56228C-734C-4A07-B449-6264F7AE7B84}">
      <dgm:prSet/>
      <dgm:spPr/>
      <dgm:t>
        <a:bodyPr/>
        <a:lstStyle/>
        <a:p>
          <a:endParaRPr lang="ru-RU"/>
        </a:p>
      </dgm:t>
    </dgm:pt>
    <dgm:pt modelId="{C94D11FC-FD14-4806-B770-BDC0C94DDA09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Это можно сделать сегодня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5C5C7EA-C299-4833-B4C1-47024AB2F36F}" type="parTrans" cxnId="{415F9C0B-F73B-41EF-93E4-7832005F9B4C}">
      <dgm:prSet/>
      <dgm:spPr/>
      <dgm:t>
        <a:bodyPr/>
        <a:lstStyle/>
        <a:p>
          <a:endParaRPr lang="ru-RU"/>
        </a:p>
      </dgm:t>
    </dgm:pt>
    <dgm:pt modelId="{0D15A3D1-B354-4630-8CC1-63D7CA887206}" type="sibTrans" cxnId="{415F9C0B-F73B-41EF-93E4-7832005F9B4C}">
      <dgm:prSet/>
      <dgm:spPr/>
      <dgm:t>
        <a:bodyPr/>
        <a:lstStyle/>
        <a:p>
          <a:endParaRPr lang="ru-RU"/>
        </a:p>
      </dgm:t>
    </dgm:pt>
    <dgm:pt modelId="{2F5106D4-B50E-4212-B218-3845EF033F49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Небольшие затраты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2CBEE97-BB3C-495E-B8F2-C532952080C5}" type="parTrans" cxnId="{E6F2B413-552F-4398-BB30-C030A9E294A7}">
      <dgm:prSet/>
      <dgm:spPr/>
      <dgm:t>
        <a:bodyPr/>
        <a:lstStyle/>
        <a:p>
          <a:endParaRPr lang="ru-RU"/>
        </a:p>
      </dgm:t>
    </dgm:pt>
    <dgm:pt modelId="{D9094523-A095-406B-9FCF-1966A8BFF0AB}" type="sibTrans" cxnId="{E6F2B413-552F-4398-BB30-C030A9E294A7}">
      <dgm:prSet/>
      <dgm:spPr/>
      <dgm:t>
        <a:bodyPr/>
        <a:lstStyle/>
        <a:p>
          <a:endParaRPr lang="ru-RU"/>
        </a:p>
      </dgm:t>
    </dgm:pt>
    <dgm:pt modelId="{173215D0-C51A-450F-947E-9A71F69A54B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Быстрые и наглядные результаты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6021E0F-92E1-4A6A-9A98-AB525BDE89CD}" type="parTrans" cxnId="{01B4899E-3B7F-4DFB-AE17-513DAE1EF230}">
      <dgm:prSet/>
      <dgm:spPr/>
      <dgm:t>
        <a:bodyPr/>
        <a:lstStyle/>
        <a:p>
          <a:endParaRPr lang="ru-RU"/>
        </a:p>
      </dgm:t>
    </dgm:pt>
    <dgm:pt modelId="{9740E42F-DF9F-401E-8058-09130C483FCB}" type="sibTrans" cxnId="{01B4899E-3B7F-4DFB-AE17-513DAE1EF230}">
      <dgm:prSet/>
      <dgm:spPr/>
      <dgm:t>
        <a:bodyPr/>
        <a:lstStyle/>
        <a:p>
          <a:endParaRPr lang="ru-RU"/>
        </a:p>
      </dgm:t>
    </dgm:pt>
    <dgm:pt modelId="{5069B50E-3F24-45BE-9109-D953F714654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Каждый может принять участие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F99DB2A-B98C-4378-9989-EE3122AE03D9}" type="parTrans" cxnId="{453AC073-28B7-4F9E-B7F7-8C58299A8F24}">
      <dgm:prSet/>
      <dgm:spPr/>
      <dgm:t>
        <a:bodyPr/>
        <a:lstStyle/>
        <a:p>
          <a:endParaRPr lang="ru-RU"/>
        </a:p>
      </dgm:t>
    </dgm:pt>
    <dgm:pt modelId="{70D7C0F4-AC89-41F8-A74D-6D3C468C91E1}" type="sibTrans" cxnId="{453AC073-28B7-4F9E-B7F7-8C58299A8F24}">
      <dgm:prSet/>
      <dgm:spPr/>
      <dgm:t>
        <a:bodyPr/>
        <a:lstStyle/>
        <a:p>
          <a:endParaRPr lang="ru-RU"/>
        </a:p>
      </dgm:t>
    </dgm:pt>
    <dgm:pt modelId="{9DDD801B-B6FE-4ED0-B663-A113CBED05A8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Не требует широкомасштабных действий по обучению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B188865A-71CC-4CED-8963-3D0FC69B9CC1}" type="parTrans" cxnId="{1DCC84E9-F936-43D9-AA0F-1CD32357B45F}">
      <dgm:prSet/>
      <dgm:spPr/>
      <dgm:t>
        <a:bodyPr/>
        <a:lstStyle/>
        <a:p>
          <a:endParaRPr lang="ru-RU"/>
        </a:p>
      </dgm:t>
    </dgm:pt>
    <dgm:pt modelId="{7816A19C-6409-48F0-A2AD-29D349D668E1}" type="sibTrans" cxnId="{1DCC84E9-F936-43D9-AA0F-1CD32357B45F}">
      <dgm:prSet/>
      <dgm:spPr/>
      <dgm:t>
        <a:bodyPr/>
        <a:lstStyle/>
        <a:p>
          <a:endParaRPr lang="ru-RU"/>
        </a:p>
      </dgm:t>
    </dgm:pt>
    <dgm:pt modelId="{8E7B83A8-7EAF-4619-872E-E7793A224484}" type="pres">
      <dgm:prSet presAssocID="{54E98E23-C720-48F3-AB3A-621EB856C6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0782D-DC35-4F5A-8BA5-CF8CB142F88D}" type="pres">
      <dgm:prSet presAssocID="{CBE70829-452E-41C3-9A84-6DC79DAE5498}" presName="centerShape" presStyleLbl="node0" presStyleIdx="0" presStyleCnt="1" custScaleX="133026" custScaleY="127589"/>
      <dgm:spPr/>
      <dgm:t>
        <a:bodyPr/>
        <a:lstStyle/>
        <a:p>
          <a:endParaRPr lang="ru-RU"/>
        </a:p>
      </dgm:t>
    </dgm:pt>
    <dgm:pt modelId="{5050FC69-F385-4799-A481-55D35F1C7912}" type="pres">
      <dgm:prSet presAssocID="{C94D11FC-FD14-4806-B770-BDC0C94DDA09}" presName="node" presStyleLbl="node1" presStyleIdx="0" presStyleCnt="5" custScaleX="109245" custRadScaleRad="106080" custRadScaleInc="-1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B8651-EC55-4E9A-85BF-A84F0F12EB0E}" type="pres">
      <dgm:prSet presAssocID="{C94D11FC-FD14-4806-B770-BDC0C94DDA09}" presName="dummy" presStyleCnt="0"/>
      <dgm:spPr/>
    </dgm:pt>
    <dgm:pt modelId="{D0FAF91C-A9C0-4088-8EDD-DD7D870F27A6}" type="pres">
      <dgm:prSet presAssocID="{0D15A3D1-B354-4630-8CC1-63D7CA88720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E5C3B43-A1FE-46FC-92CF-10C38B307D82}" type="pres">
      <dgm:prSet presAssocID="{2F5106D4-B50E-4212-B218-3845EF033F49}" presName="node" presStyleLbl="node1" presStyleIdx="1" presStyleCnt="5" custRadScaleRad="106938" custRadScaleInc="-20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5D431-1E4A-4407-B324-CD725C292814}" type="pres">
      <dgm:prSet presAssocID="{2F5106D4-B50E-4212-B218-3845EF033F49}" presName="dummy" presStyleCnt="0"/>
      <dgm:spPr/>
    </dgm:pt>
    <dgm:pt modelId="{AA680FF7-3FA2-423C-9C21-04B9E3A45B1A}" type="pres">
      <dgm:prSet presAssocID="{D9094523-A095-406B-9FCF-1966A8BFF0A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34BCA26-5F37-4ABB-B52C-9093B5328199}" type="pres">
      <dgm:prSet presAssocID="{173215D0-C51A-450F-947E-9A71F69A54BE}" presName="node" presStyleLbl="node1" presStyleIdx="2" presStyleCnt="5" custScaleX="120807" custScaleY="104242" custRadScaleRad="107576" custRadScaleInc="-35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9546D-2399-43B6-A017-EAC9A6AE768E}" type="pres">
      <dgm:prSet presAssocID="{173215D0-C51A-450F-947E-9A71F69A54BE}" presName="dummy" presStyleCnt="0"/>
      <dgm:spPr/>
    </dgm:pt>
    <dgm:pt modelId="{EDB1564B-1D78-4C46-AAAF-E5CB7B81E71C}" type="pres">
      <dgm:prSet presAssocID="{9740E42F-DF9F-401E-8058-09130C483FC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8E810CD-5C20-4AB3-BBAD-5CEDD1C3C294}" type="pres">
      <dgm:prSet presAssocID="{9DDD801B-B6FE-4ED0-B663-A113CBED05A8}" presName="node" presStyleLbl="node1" presStyleIdx="3" presStyleCnt="5" custScaleX="111044" custScaleY="101777" custRadScaleRad="103547" custRadScaleInc="10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1F78C-5D45-4956-99C3-70F58C055DC5}" type="pres">
      <dgm:prSet presAssocID="{9DDD801B-B6FE-4ED0-B663-A113CBED05A8}" presName="dummy" presStyleCnt="0"/>
      <dgm:spPr/>
    </dgm:pt>
    <dgm:pt modelId="{61B67E65-6AB0-406F-A90C-DC8C5A00F383}" type="pres">
      <dgm:prSet presAssocID="{7816A19C-6409-48F0-A2AD-29D349D668E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D83E39F-3290-430D-8890-84F2A14A53D0}" type="pres">
      <dgm:prSet presAssocID="{5069B50E-3F24-45BE-9109-D953F7146548}" presName="node" presStyleLbl="node1" presStyleIdx="4" presStyleCnt="5" custRadScaleRad="102933" custRadScaleInc="2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ABBB3-3DF8-4832-968C-E243BE18EED1}" type="pres">
      <dgm:prSet presAssocID="{5069B50E-3F24-45BE-9109-D953F7146548}" presName="dummy" presStyleCnt="0"/>
      <dgm:spPr/>
    </dgm:pt>
    <dgm:pt modelId="{9285F2CE-54B6-41BC-8756-0DF6B8B35740}" type="pres">
      <dgm:prSet presAssocID="{70D7C0F4-AC89-41F8-A74D-6D3C468C91E1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53AC073-28B7-4F9E-B7F7-8C58299A8F24}" srcId="{CBE70829-452E-41C3-9A84-6DC79DAE5498}" destId="{5069B50E-3F24-45BE-9109-D953F7146548}" srcOrd="4" destOrd="0" parTransId="{8F99DB2A-B98C-4378-9989-EE3122AE03D9}" sibTransId="{70D7C0F4-AC89-41F8-A74D-6D3C468C91E1}"/>
    <dgm:cxn modelId="{BB88FF30-6622-4764-A12D-BE2F76C26027}" type="presOf" srcId="{C94D11FC-FD14-4806-B770-BDC0C94DDA09}" destId="{5050FC69-F385-4799-A481-55D35F1C7912}" srcOrd="0" destOrd="0" presId="urn:microsoft.com/office/officeart/2005/8/layout/radial6"/>
    <dgm:cxn modelId="{CE457618-3EFE-4C7B-A247-7E351B683C5B}" type="presOf" srcId="{7816A19C-6409-48F0-A2AD-29D349D668E1}" destId="{61B67E65-6AB0-406F-A90C-DC8C5A00F383}" srcOrd="0" destOrd="0" presId="urn:microsoft.com/office/officeart/2005/8/layout/radial6"/>
    <dgm:cxn modelId="{10005ECD-318B-481E-B0BE-2DACE99B1475}" type="presOf" srcId="{D9094523-A095-406B-9FCF-1966A8BFF0AB}" destId="{AA680FF7-3FA2-423C-9C21-04B9E3A45B1A}" srcOrd="0" destOrd="0" presId="urn:microsoft.com/office/officeart/2005/8/layout/radial6"/>
    <dgm:cxn modelId="{FEDAC068-58C4-4610-9505-AEB80CC7C337}" type="presOf" srcId="{173215D0-C51A-450F-947E-9A71F69A54BE}" destId="{D34BCA26-5F37-4ABB-B52C-9093B5328199}" srcOrd="0" destOrd="0" presId="urn:microsoft.com/office/officeart/2005/8/layout/radial6"/>
    <dgm:cxn modelId="{B6FE867A-B4E6-42C1-92D8-16E42F8F9626}" type="presOf" srcId="{CBE70829-452E-41C3-9A84-6DC79DAE5498}" destId="{4250782D-DC35-4F5A-8BA5-CF8CB142F88D}" srcOrd="0" destOrd="0" presId="urn:microsoft.com/office/officeart/2005/8/layout/radial6"/>
    <dgm:cxn modelId="{E6F2B413-552F-4398-BB30-C030A9E294A7}" srcId="{CBE70829-452E-41C3-9A84-6DC79DAE5498}" destId="{2F5106D4-B50E-4212-B218-3845EF033F49}" srcOrd="1" destOrd="0" parTransId="{C2CBEE97-BB3C-495E-B8F2-C532952080C5}" sibTransId="{D9094523-A095-406B-9FCF-1966A8BFF0AB}"/>
    <dgm:cxn modelId="{415F9C0B-F73B-41EF-93E4-7832005F9B4C}" srcId="{CBE70829-452E-41C3-9A84-6DC79DAE5498}" destId="{C94D11FC-FD14-4806-B770-BDC0C94DDA09}" srcOrd="0" destOrd="0" parTransId="{35C5C7EA-C299-4833-B4C1-47024AB2F36F}" sibTransId="{0D15A3D1-B354-4630-8CC1-63D7CA887206}"/>
    <dgm:cxn modelId="{FB56228C-734C-4A07-B449-6264F7AE7B84}" srcId="{54E98E23-C720-48F3-AB3A-621EB856C6EF}" destId="{CBE70829-452E-41C3-9A84-6DC79DAE5498}" srcOrd="0" destOrd="0" parTransId="{6468A84A-7836-4D00-A955-323D3D8FD273}" sibTransId="{157036D5-84CD-410E-BFC7-B2717C5115E0}"/>
    <dgm:cxn modelId="{E097DE49-B4FC-47A6-AF87-22396708AD00}" type="presOf" srcId="{5069B50E-3F24-45BE-9109-D953F7146548}" destId="{3D83E39F-3290-430D-8890-84F2A14A53D0}" srcOrd="0" destOrd="0" presId="urn:microsoft.com/office/officeart/2005/8/layout/radial6"/>
    <dgm:cxn modelId="{2749C841-5576-4F71-A3E5-F819E4B250A3}" type="presOf" srcId="{9740E42F-DF9F-401E-8058-09130C483FCB}" destId="{EDB1564B-1D78-4C46-AAAF-E5CB7B81E71C}" srcOrd="0" destOrd="0" presId="urn:microsoft.com/office/officeart/2005/8/layout/radial6"/>
    <dgm:cxn modelId="{01B4899E-3B7F-4DFB-AE17-513DAE1EF230}" srcId="{CBE70829-452E-41C3-9A84-6DC79DAE5498}" destId="{173215D0-C51A-450F-947E-9A71F69A54BE}" srcOrd="2" destOrd="0" parTransId="{26021E0F-92E1-4A6A-9A98-AB525BDE89CD}" sibTransId="{9740E42F-DF9F-401E-8058-09130C483FCB}"/>
    <dgm:cxn modelId="{1DCC84E9-F936-43D9-AA0F-1CD32357B45F}" srcId="{CBE70829-452E-41C3-9A84-6DC79DAE5498}" destId="{9DDD801B-B6FE-4ED0-B663-A113CBED05A8}" srcOrd="3" destOrd="0" parTransId="{B188865A-71CC-4CED-8963-3D0FC69B9CC1}" sibTransId="{7816A19C-6409-48F0-A2AD-29D349D668E1}"/>
    <dgm:cxn modelId="{5302C01E-DC58-4767-89BF-26D1DF110042}" type="presOf" srcId="{9DDD801B-B6FE-4ED0-B663-A113CBED05A8}" destId="{C8E810CD-5C20-4AB3-BBAD-5CEDD1C3C294}" srcOrd="0" destOrd="0" presId="urn:microsoft.com/office/officeart/2005/8/layout/radial6"/>
    <dgm:cxn modelId="{4B3AFAD3-9D24-4669-A770-0622CE075EF3}" type="presOf" srcId="{70D7C0F4-AC89-41F8-A74D-6D3C468C91E1}" destId="{9285F2CE-54B6-41BC-8756-0DF6B8B35740}" srcOrd="0" destOrd="0" presId="urn:microsoft.com/office/officeart/2005/8/layout/radial6"/>
    <dgm:cxn modelId="{CD1BF03E-468C-4344-BC9C-F1CAEE3F73BC}" type="presOf" srcId="{0D15A3D1-B354-4630-8CC1-63D7CA887206}" destId="{D0FAF91C-A9C0-4088-8EDD-DD7D870F27A6}" srcOrd="0" destOrd="0" presId="urn:microsoft.com/office/officeart/2005/8/layout/radial6"/>
    <dgm:cxn modelId="{4DFA963E-C09E-4AB8-BF2E-BAE6462C4F1A}" type="presOf" srcId="{2F5106D4-B50E-4212-B218-3845EF033F49}" destId="{AE5C3B43-A1FE-46FC-92CF-10C38B307D82}" srcOrd="0" destOrd="0" presId="urn:microsoft.com/office/officeart/2005/8/layout/radial6"/>
    <dgm:cxn modelId="{8E00316A-EB2E-4019-88CC-2B2A93816DC7}" type="presOf" srcId="{54E98E23-C720-48F3-AB3A-621EB856C6EF}" destId="{8E7B83A8-7EAF-4619-872E-E7793A224484}" srcOrd="0" destOrd="0" presId="urn:microsoft.com/office/officeart/2005/8/layout/radial6"/>
    <dgm:cxn modelId="{74CF3861-6D61-43C3-AC65-F555D44632A2}" type="presParOf" srcId="{8E7B83A8-7EAF-4619-872E-E7793A224484}" destId="{4250782D-DC35-4F5A-8BA5-CF8CB142F88D}" srcOrd="0" destOrd="0" presId="urn:microsoft.com/office/officeart/2005/8/layout/radial6"/>
    <dgm:cxn modelId="{0E4B954F-D182-44E3-9861-542E15FF514C}" type="presParOf" srcId="{8E7B83A8-7EAF-4619-872E-E7793A224484}" destId="{5050FC69-F385-4799-A481-55D35F1C7912}" srcOrd="1" destOrd="0" presId="urn:microsoft.com/office/officeart/2005/8/layout/radial6"/>
    <dgm:cxn modelId="{31D7AC44-91D3-4722-A440-0A2C8291CC10}" type="presParOf" srcId="{8E7B83A8-7EAF-4619-872E-E7793A224484}" destId="{9D6B8651-EC55-4E9A-85BF-A84F0F12EB0E}" srcOrd="2" destOrd="0" presId="urn:microsoft.com/office/officeart/2005/8/layout/radial6"/>
    <dgm:cxn modelId="{D0466914-0004-4F96-9652-C04D39633CFB}" type="presParOf" srcId="{8E7B83A8-7EAF-4619-872E-E7793A224484}" destId="{D0FAF91C-A9C0-4088-8EDD-DD7D870F27A6}" srcOrd="3" destOrd="0" presId="urn:microsoft.com/office/officeart/2005/8/layout/radial6"/>
    <dgm:cxn modelId="{FB304634-BB97-4C52-A045-C42D24F23F89}" type="presParOf" srcId="{8E7B83A8-7EAF-4619-872E-E7793A224484}" destId="{AE5C3B43-A1FE-46FC-92CF-10C38B307D82}" srcOrd="4" destOrd="0" presId="urn:microsoft.com/office/officeart/2005/8/layout/radial6"/>
    <dgm:cxn modelId="{B0DDE961-2A77-4D6E-9FE7-473E8599D9C5}" type="presParOf" srcId="{8E7B83A8-7EAF-4619-872E-E7793A224484}" destId="{9395D431-1E4A-4407-B324-CD725C292814}" srcOrd="5" destOrd="0" presId="urn:microsoft.com/office/officeart/2005/8/layout/radial6"/>
    <dgm:cxn modelId="{606C26AD-A0D8-408F-A92E-EBE3FC75658F}" type="presParOf" srcId="{8E7B83A8-7EAF-4619-872E-E7793A224484}" destId="{AA680FF7-3FA2-423C-9C21-04B9E3A45B1A}" srcOrd="6" destOrd="0" presId="urn:microsoft.com/office/officeart/2005/8/layout/radial6"/>
    <dgm:cxn modelId="{24FB2FE0-C148-4471-89A4-23FF96A5AB8F}" type="presParOf" srcId="{8E7B83A8-7EAF-4619-872E-E7793A224484}" destId="{D34BCA26-5F37-4ABB-B52C-9093B5328199}" srcOrd="7" destOrd="0" presId="urn:microsoft.com/office/officeart/2005/8/layout/radial6"/>
    <dgm:cxn modelId="{B48D0B50-55D3-4654-8F16-ED28C84A814A}" type="presParOf" srcId="{8E7B83A8-7EAF-4619-872E-E7793A224484}" destId="{CE49546D-2399-43B6-A017-EAC9A6AE768E}" srcOrd="8" destOrd="0" presId="urn:microsoft.com/office/officeart/2005/8/layout/radial6"/>
    <dgm:cxn modelId="{8861D41E-ABA5-4C34-8A2B-BCB98ABE8221}" type="presParOf" srcId="{8E7B83A8-7EAF-4619-872E-E7793A224484}" destId="{EDB1564B-1D78-4C46-AAAF-E5CB7B81E71C}" srcOrd="9" destOrd="0" presId="urn:microsoft.com/office/officeart/2005/8/layout/radial6"/>
    <dgm:cxn modelId="{BF1C8340-82EE-44CC-B59B-BC904963AF9C}" type="presParOf" srcId="{8E7B83A8-7EAF-4619-872E-E7793A224484}" destId="{C8E810CD-5C20-4AB3-BBAD-5CEDD1C3C294}" srcOrd="10" destOrd="0" presId="urn:microsoft.com/office/officeart/2005/8/layout/radial6"/>
    <dgm:cxn modelId="{F904076B-6974-4DB4-B220-0F99351A6760}" type="presParOf" srcId="{8E7B83A8-7EAF-4619-872E-E7793A224484}" destId="{02B1F78C-5D45-4956-99C3-70F58C055DC5}" srcOrd="11" destOrd="0" presId="urn:microsoft.com/office/officeart/2005/8/layout/radial6"/>
    <dgm:cxn modelId="{BDBED415-AB92-4CFC-898D-1582EBFF2B76}" type="presParOf" srcId="{8E7B83A8-7EAF-4619-872E-E7793A224484}" destId="{61B67E65-6AB0-406F-A90C-DC8C5A00F383}" srcOrd="12" destOrd="0" presId="urn:microsoft.com/office/officeart/2005/8/layout/radial6"/>
    <dgm:cxn modelId="{730E2B04-88BE-4A4E-8F72-77C2DB913CC6}" type="presParOf" srcId="{8E7B83A8-7EAF-4619-872E-E7793A224484}" destId="{3D83E39F-3290-430D-8890-84F2A14A53D0}" srcOrd="13" destOrd="0" presId="urn:microsoft.com/office/officeart/2005/8/layout/radial6"/>
    <dgm:cxn modelId="{98ABF09A-E2EC-4DD2-8954-C3CFA8D215AC}" type="presParOf" srcId="{8E7B83A8-7EAF-4619-872E-E7793A224484}" destId="{C94ABBB3-3DF8-4832-968C-E243BE18EED1}" srcOrd="14" destOrd="0" presId="urn:microsoft.com/office/officeart/2005/8/layout/radial6"/>
    <dgm:cxn modelId="{8A9D2F38-C935-4550-AB3A-01EF71C244F0}" type="presParOf" srcId="{8E7B83A8-7EAF-4619-872E-E7793A224484}" destId="{9285F2CE-54B6-41BC-8756-0DF6B8B3574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C6D1A5-4EA1-4CA4-8772-254600D406AA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EA9F62-9102-4CCA-A68D-B52F12C91D3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3шаг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B8F1C6-0F9A-478D-8387-4A68D9EBF00F}" type="parTrans" cxnId="{3429DD4D-8393-48C6-824E-0413133C32C9}">
      <dgm:prSet/>
      <dgm:spPr/>
      <dgm:t>
        <a:bodyPr/>
        <a:lstStyle/>
        <a:p>
          <a:endParaRPr lang="ru-RU"/>
        </a:p>
      </dgm:t>
    </dgm:pt>
    <dgm:pt modelId="{C0AC327E-28E5-46F2-B799-6E9E95A00E29}" type="sibTrans" cxnId="{3429DD4D-8393-48C6-824E-0413133C32C9}">
      <dgm:prSet/>
      <dgm:spPr/>
      <dgm:t>
        <a:bodyPr/>
        <a:lstStyle/>
        <a:p>
          <a:endParaRPr lang="ru-RU"/>
        </a:p>
      </dgm:t>
    </dgm:pt>
    <dgm:pt modelId="{C79AE73B-91C0-4D46-9F82-37B2C11DB8FF}">
      <dgm:prSet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«Содержание в чистоте»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51E940-F61D-43D6-9AAB-7FC61CF486BE}" type="parTrans" cxnId="{E6D0D9BE-FB00-4D8B-BA62-5D85AE861B3F}">
      <dgm:prSet/>
      <dgm:spPr/>
      <dgm:t>
        <a:bodyPr/>
        <a:lstStyle/>
        <a:p>
          <a:endParaRPr lang="ru-RU"/>
        </a:p>
      </dgm:t>
    </dgm:pt>
    <dgm:pt modelId="{08CBF3CB-936A-4BC4-B473-F225CF9EB26D}" type="sibTrans" cxnId="{E6D0D9BE-FB00-4D8B-BA62-5D85AE861B3F}">
      <dgm:prSet/>
      <dgm:spPr/>
      <dgm:t>
        <a:bodyPr/>
        <a:lstStyle/>
        <a:p>
          <a:endParaRPr lang="ru-RU"/>
        </a:p>
      </dgm:t>
    </dgm:pt>
    <dgm:pt modelId="{3D45F400-A147-4976-B25A-AF4A6C19857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4шаг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6DEDF1-1652-44DA-B85F-B4EBECF845A1}" type="parTrans" cxnId="{E1D62F1B-4AF6-4C9F-9C0A-C7568F49A597}">
      <dgm:prSet/>
      <dgm:spPr/>
      <dgm:t>
        <a:bodyPr/>
        <a:lstStyle/>
        <a:p>
          <a:endParaRPr lang="ru-RU"/>
        </a:p>
      </dgm:t>
    </dgm:pt>
    <dgm:pt modelId="{5D767937-3768-4333-AAF3-DC3BCBF09ADE}" type="sibTrans" cxnId="{E1D62F1B-4AF6-4C9F-9C0A-C7568F49A597}">
      <dgm:prSet/>
      <dgm:spPr/>
      <dgm:t>
        <a:bodyPr/>
        <a:lstStyle/>
        <a:p>
          <a:endParaRPr lang="ru-RU"/>
        </a:p>
      </dgm:t>
    </dgm:pt>
    <dgm:pt modelId="{2374F830-3775-4442-94F5-CBBF796F3879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«Стандартизация»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5DDCBC-A673-4942-90CC-0AAF722DFC35}" type="parTrans" cxnId="{59D8924B-6788-42EE-B00C-1AFBCFC0807C}">
      <dgm:prSet/>
      <dgm:spPr/>
      <dgm:t>
        <a:bodyPr/>
        <a:lstStyle/>
        <a:p>
          <a:endParaRPr lang="ru-RU"/>
        </a:p>
      </dgm:t>
    </dgm:pt>
    <dgm:pt modelId="{12BDDA1B-AA9B-42DC-A791-200D75FDBDC2}" type="sibTrans" cxnId="{59D8924B-6788-42EE-B00C-1AFBCFC0807C}">
      <dgm:prSet/>
      <dgm:spPr/>
      <dgm:t>
        <a:bodyPr/>
        <a:lstStyle/>
        <a:p>
          <a:endParaRPr lang="ru-RU"/>
        </a:p>
      </dgm:t>
    </dgm:pt>
    <dgm:pt modelId="{5DAEEA3C-EB03-464A-832B-B3E6BE0446F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5шаг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D8D406-578A-4B68-A8FE-E9C46F106011}" type="parTrans" cxnId="{67ADC839-F5D4-4F96-B31C-D6F28E525D93}">
      <dgm:prSet/>
      <dgm:spPr/>
      <dgm:t>
        <a:bodyPr/>
        <a:lstStyle/>
        <a:p>
          <a:endParaRPr lang="ru-RU"/>
        </a:p>
      </dgm:t>
    </dgm:pt>
    <dgm:pt modelId="{379036F8-4CAC-42CA-9B7C-41B79667B12D}" type="sibTrans" cxnId="{67ADC839-F5D4-4F96-B31C-D6F28E525D93}">
      <dgm:prSet/>
      <dgm:spPr/>
      <dgm:t>
        <a:bodyPr/>
        <a:lstStyle/>
        <a:p>
          <a:endParaRPr lang="ru-RU"/>
        </a:p>
      </dgm:t>
    </dgm:pt>
    <dgm:pt modelId="{797CFAE0-7C8F-492C-978B-643090390EA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2шаг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8783E2-6425-4A62-BE80-7DED3DF96B91}" type="parTrans" cxnId="{8A72135D-9E10-4D54-B245-37AA4596DE6A}">
      <dgm:prSet/>
      <dgm:spPr/>
      <dgm:t>
        <a:bodyPr/>
        <a:lstStyle/>
        <a:p>
          <a:endParaRPr lang="ru-RU"/>
        </a:p>
      </dgm:t>
    </dgm:pt>
    <dgm:pt modelId="{E9B96E2E-80B4-4ED3-9D72-7C55BFEEFDAA}" type="sibTrans" cxnId="{8A72135D-9E10-4D54-B245-37AA4596DE6A}">
      <dgm:prSet/>
      <dgm:spPr/>
      <dgm:t>
        <a:bodyPr/>
        <a:lstStyle/>
        <a:p>
          <a:endParaRPr lang="ru-RU"/>
        </a:p>
      </dgm:t>
    </dgm:pt>
    <dgm:pt modelId="{79A559A5-7CD5-4CDE-8E34-B2BA270BAB0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«Сортировка»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DD7DE8-6485-4628-9C0C-414290E78AD8}" type="parTrans" cxnId="{0311D48D-7539-4C7E-834C-78688EFF2400}">
      <dgm:prSet/>
      <dgm:spPr/>
      <dgm:t>
        <a:bodyPr/>
        <a:lstStyle/>
        <a:p>
          <a:endParaRPr lang="ru-RU"/>
        </a:p>
      </dgm:t>
    </dgm:pt>
    <dgm:pt modelId="{8E8C7E1A-AB35-49D7-9A75-D1FB5A636B8F}" type="sibTrans" cxnId="{0311D48D-7539-4C7E-834C-78688EFF2400}">
      <dgm:prSet/>
      <dgm:spPr/>
      <dgm:t>
        <a:bodyPr/>
        <a:lstStyle/>
        <a:p>
          <a:endParaRPr lang="ru-RU"/>
        </a:p>
      </dgm:t>
    </dgm:pt>
    <dgm:pt modelId="{56C4778D-60EB-46E2-9C52-6F25FD595DE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«Соблюдение порядка»</a:t>
          </a:r>
          <a:endParaRPr lang="ru-RU" dirty="0"/>
        </a:p>
      </dgm:t>
    </dgm:pt>
    <dgm:pt modelId="{DD999B06-096D-453E-930B-6008383D1194}" type="parTrans" cxnId="{BE3988DE-58AC-47F0-954D-483EB9371111}">
      <dgm:prSet/>
      <dgm:spPr/>
      <dgm:t>
        <a:bodyPr/>
        <a:lstStyle/>
        <a:p>
          <a:endParaRPr lang="ru-RU"/>
        </a:p>
      </dgm:t>
    </dgm:pt>
    <dgm:pt modelId="{5C47116E-E5E2-4F87-92AC-52361F132F1E}" type="sibTrans" cxnId="{BE3988DE-58AC-47F0-954D-483EB9371111}">
      <dgm:prSet/>
      <dgm:spPr/>
      <dgm:t>
        <a:bodyPr/>
        <a:lstStyle/>
        <a:p>
          <a:endParaRPr lang="ru-RU"/>
        </a:p>
      </dgm:t>
    </dgm:pt>
    <dgm:pt modelId="{386B8D1F-6A5F-43BB-9F66-B5701206B675}">
      <dgm:prSet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«Совершенствование»</a:t>
          </a:r>
          <a:endParaRPr lang="ru-RU" dirty="0">
            <a:solidFill>
              <a:schemeClr val="bg1"/>
            </a:solidFill>
          </a:endParaRPr>
        </a:p>
      </dgm:t>
    </dgm:pt>
    <dgm:pt modelId="{B6358E99-B30E-4457-850E-368A90D3F545}" type="parTrans" cxnId="{C3B9205D-E79D-4661-9382-A8269E348117}">
      <dgm:prSet/>
      <dgm:spPr/>
      <dgm:t>
        <a:bodyPr/>
        <a:lstStyle/>
        <a:p>
          <a:endParaRPr lang="ru-RU"/>
        </a:p>
      </dgm:t>
    </dgm:pt>
    <dgm:pt modelId="{FACC8279-AFEE-4E75-AD6B-3255910ADD82}" type="sibTrans" cxnId="{C3B9205D-E79D-4661-9382-A8269E348117}">
      <dgm:prSet/>
      <dgm:spPr/>
      <dgm:t>
        <a:bodyPr/>
        <a:lstStyle/>
        <a:p>
          <a:endParaRPr lang="ru-RU"/>
        </a:p>
      </dgm:t>
    </dgm:pt>
    <dgm:pt modelId="{E4B5CC42-DDA9-45C7-8FE1-CF9F9802497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1шаг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B5E225-2846-43D8-9F09-B2484F750AA8}" type="sibTrans" cxnId="{23E501CE-E2CB-44C6-A999-098A5820CCFF}">
      <dgm:prSet/>
      <dgm:spPr/>
      <dgm:t>
        <a:bodyPr/>
        <a:lstStyle/>
        <a:p>
          <a:endParaRPr lang="ru-RU"/>
        </a:p>
      </dgm:t>
    </dgm:pt>
    <dgm:pt modelId="{B22FDBD6-4644-46D7-9A7E-93C5F0D06513}" type="parTrans" cxnId="{23E501CE-E2CB-44C6-A999-098A5820CCFF}">
      <dgm:prSet/>
      <dgm:spPr/>
      <dgm:t>
        <a:bodyPr/>
        <a:lstStyle/>
        <a:p>
          <a:endParaRPr lang="ru-RU"/>
        </a:p>
      </dgm:t>
    </dgm:pt>
    <dgm:pt modelId="{FEF90D3D-64CD-439F-B87D-96654071EA4B}">
      <dgm:prSet/>
      <dgm:spPr/>
      <dgm:t>
        <a:bodyPr/>
        <a:lstStyle/>
        <a:p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58A54A-0326-4457-8394-99909A3FE4BC}" type="sibTrans" cxnId="{69C05EF4-A5E5-45F7-9ED5-BEAED388C110}">
      <dgm:prSet/>
      <dgm:spPr/>
      <dgm:t>
        <a:bodyPr/>
        <a:lstStyle/>
        <a:p>
          <a:endParaRPr lang="ru-RU"/>
        </a:p>
      </dgm:t>
    </dgm:pt>
    <dgm:pt modelId="{8E63AC48-5DED-49E4-A806-3B5ECC7157EA}" type="parTrans" cxnId="{69C05EF4-A5E5-45F7-9ED5-BEAED388C110}">
      <dgm:prSet/>
      <dgm:spPr/>
      <dgm:t>
        <a:bodyPr/>
        <a:lstStyle/>
        <a:p>
          <a:endParaRPr lang="ru-RU"/>
        </a:p>
      </dgm:t>
    </dgm:pt>
    <dgm:pt modelId="{87E57C66-2238-48D5-83ED-9FB309A4A8E8}">
      <dgm:prSet custT="1"/>
      <dgm:spPr/>
      <dgm:t>
        <a:bodyPr/>
        <a:lstStyle/>
        <a:p>
          <a:pPr algn="ctr"/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Метод 5 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S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38D83100-6668-47C9-86AB-BD4921669AF8}" type="parTrans" cxnId="{A8D051C3-3932-447C-9E38-7A33A3C4F2EF}">
      <dgm:prSet/>
      <dgm:spPr/>
      <dgm:t>
        <a:bodyPr/>
        <a:lstStyle/>
        <a:p>
          <a:endParaRPr lang="ru-RU"/>
        </a:p>
      </dgm:t>
    </dgm:pt>
    <dgm:pt modelId="{17757659-2131-4143-AAEB-E87E20153834}" type="sibTrans" cxnId="{A8D051C3-3932-447C-9E38-7A33A3C4F2EF}">
      <dgm:prSet/>
      <dgm:spPr/>
      <dgm:t>
        <a:bodyPr/>
        <a:lstStyle/>
        <a:p>
          <a:endParaRPr lang="ru-RU"/>
        </a:p>
      </dgm:t>
    </dgm:pt>
    <dgm:pt modelId="{9D8422DF-6C96-46BC-9974-A3656875F426}" type="pres">
      <dgm:prSet presAssocID="{F2C6D1A5-4EA1-4CA4-8772-254600D406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AE8358-6671-480D-A08D-328E5B0B9AF0}" type="pres">
      <dgm:prSet presAssocID="{FEF90D3D-64CD-439F-B87D-96654071EA4B}" presName="composite" presStyleCnt="0"/>
      <dgm:spPr/>
    </dgm:pt>
    <dgm:pt modelId="{D18645B3-E286-4C0C-A96D-B353DF56A661}" type="pres">
      <dgm:prSet presAssocID="{FEF90D3D-64CD-439F-B87D-96654071EA4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A0311-63A2-495A-AD87-0C59EE0C5CC7}" type="pres">
      <dgm:prSet presAssocID="{FEF90D3D-64CD-439F-B87D-96654071EA4B}" presName="descendantText" presStyleLbl="alignAcc1" presStyleIdx="0" presStyleCnt="6" custLinFactY="46725" custLinFactNeighborX="-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8D62C-01EA-4E27-9BCB-ECE620C2A7E0}" type="pres">
      <dgm:prSet presAssocID="{4658A54A-0326-4457-8394-99909A3FE4BC}" presName="sp" presStyleCnt="0"/>
      <dgm:spPr/>
    </dgm:pt>
    <dgm:pt modelId="{6DCA6DE2-6C4A-4391-A277-89690ED36D3C}" type="pres">
      <dgm:prSet presAssocID="{E4B5CC42-DDA9-45C7-8FE1-CF9F98024974}" presName="composite" presStyleCnt="0"/>
      <dgm:spPr/>
    </dgm:pt>
    <dgm:pt modelId="{76B188A0-5B69-405A-8C1F-6B536124C075}" type="pres">
      <dgm:prSet presAssocID="{E4B5CC42-DDA9-45C7-8FE1-CF9F9802497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452A7-CBBC-4861-ACF0-3AD8178F3BFD}" type="pres">
      <dgm:prSet presAssocID="{E4B5CC42-DDA9-45C7-8FE1-CF9F98024974}" presName="descendantText" presStyleLbl="alignAcc1" presStyleIdx="1" presStyleCnt="6" custAng="10800000" custFlipHor="1" custScaleX="91028" custScaleY="124755" custLinFactY="-39037" custLinFactNeighborX="-163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061AE-4133-4D1E-944A-85643E044F51}" type="pres">
      <dgm:prSet presAssocID="{EBB5E225-2846-43D8-9F09-B2484F750AA8}" presName="sp" presStyleCnt="0"/>
      <dgm:spPr/>
    </dgm:pt>
    <dgm:pt modelId="{FA98263F-1E94-45D6-A578-DE9D6A6806C3}" type="pres">
      <dgm:prSet presAssocID="{797CFAE0-7C8F-492C-978B-643090390EA6}" presName="composite" presStyleCnt="0"/>
      <dgm:spPr/>
    </dgm:pt>
    <dgm:pt modelId="{3548464B-EEA9-4C00-B818-418E8F23F4D4}" type="pres">
      <dgm:prSet presAssocID="{797CFAE0-7C8F-492C-978B-643090390EA6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DFF84-71E6-4D8D-A180-95EE6115E5B9}" type="pres">
      <dgm:prSet presAssocID="{797CFAE0-7C8F-492C-978B-643090390EA6}" presName="descendantText" presStyleLbl="alignAcc1" presStyleIdx="2" presStyleCnt="6" custLinFactNeighborX="-336" custLinFactNeighborY="-5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D7E9B-C01B-4FC7-A6DE-01E4253EA3B5}" type="pres">
      <dgm:prSet presAssocID="{E9B96E2E-80B4-4ED3-9D72-7C55BFEEFDAA}" presName="sp" presStyleCnt="0"/>
      <dgm:spPr/>
    </dgm:pt>
    <dgm:pt modelId="{DA328C52-04AE-4D7A-9C09-AC64A5715F2D}" type="pres">
      <dgm:prSet presAssocID="{9EEA9F62-9102-4CCA-A68D-B52F12C91D33}" presName="composite" presStyleCnt="0"/>
      <dgm:spPr/>
    </dgm:pt>
    <dgm:pt modelId="{1FEE28AA-B5B1-4D13-9C94-30B6BB200085}" type="pres">
      <dgm:prSet presAssocID="{9EEA9F62-9102-4CCA-A68D-B52F12C91D33}" presName="parentText" presStyleLbl="alignNode1" presStyleIdx="3" presStyleCnt="6" custLinFactNeighborX="6126" custLinFactNeighborY="41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DED15-1A9B-40EC-8CBC-A1C97020F8CD}" type="pres">
      <dgm:prSet presAssocID="{9EEA9F62-9102-4CCA-A68D-B52F12C91D33}" presName="descendantText" presStyleLbl="alignAcc1" presStyleIdx="3" presStyleCnt="6" custLinFactNeighborX="280" custLinFactNeighborY="-1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86687-DAB4-49DD-A458-E7CA9A9C81C7}" type="pres">
      <dgm:prSet presAssocID="{C0AC327E-28E5-46F2-B799-6E9E95A00E29}" presName="sp" presStyleCnt="0"/>
      <dgm:spPr/>
    </dgm:pt>
    <dgm:pt modelId="{AA01CD4A-4B9D-45BF-AD16-F00AE95AE122}" type="pres">
      <dgm:prSet presAssocID="{3D45F400-A147-4976-B25A-AF4A6C198578}" presName="composite" presStyleCnt="0"/>
      <dgm:spPr/>
    </dgm:pt>
    <dgm:pt modelId="{A1BA2E44-BF6D-47CD-9A34-38010C4D450E}" type="pres">
      <dgm:prSet presAssocID="{3D45F400-A147-4976-B25A-AF4A6C19857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B3153-8055-4582-B0CF-C65E35BBD0C2}" type="pres">
      <dgm:prSet presAssocID="{3D45F400-A147-4976-B25A-AF4A6C198578}" presName="descendantText" presStyleLbl="alignAcc1" presStyleIdx="4" presStyleCnt="6" custLinFactNeighborX="377" custLinFactNeighborY="-9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D4E83-D8FE-4BDB-8233-88FCA2AC8534}" type="pres">
      <dgm:prSet presAssocID="{5D767937-3768-4333-AAF3-DC3BCBF09ADE}" presName="sp" presStyleCnt="0"/>
      <dgm:spPr/>
    </dgm:pt>
    <dgm:pt modelId="{7D49BECE-046B-4559-A5A7-B23002C5E311}" type="pres">
      <dgm:prSet presAssocID="{5DAEEA3C-EB03-464A-832B-B3E6BE0446FE}" presName="composite" presStyleCnt="0"/>
      <dgm:spPr/>
    </dgm:pt>
    <dgm:pt modelId="{30099EC2-680A-4DEF-8D54-D2F607E9BD35}" type="pres">
      <dgm:prSet presAssocID="{5DAEEA3C-EB03-464A-832B-B3E6BE0446F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E2CED-48E2-4001-9C91-42E894C0C97C}" type="pres">
      <dgm:prSet presAssocID="{5DAEEA3C-EB03-464A-832B-B3E6BE0446FE}" presName="descendantText" presStyleLbl="alignAcc1" presStyleIdx="5" presStyleCnt="6" custScaleX="98103" custLinFactNeighborX="-77" custLinFactNeighborY="-10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33F0D-F607-40F6-A65A-0C4975FF138A}" type="presOf" srcId="{F2C6D1A5-4EA1-4CA4-8772-254600D406AA}" destId="{9D8422DF-6C96-46BC-9974-A3656875F426}" srcOrd="0" destOrd="0" presId="urn:microsoft.com/office/officeart/2005/8/layout/chevron2"/>
    <dgm:cxn modelId="{BE3988DE-58AC-47F0-954D-483EB9371111}" srcId="{797CFAE0-7C8F-492C-978B-643090390EA6}" destId="{56C4778D-60EB-46E2-9C52-6F25FD595DE6}" srcOrd="0" destOrd="0" parTransId="{DD999B06-096D-453E-930B-6008383D1194}" sibTransId="{5C47116E-E5E2-4F87-92AC-52361F132F1E}"/>
    <dgm:cxn modelId="{3429DD4D-8393-48C6-824E-0413133C32C9}" srcId="{F2C6D1A5-4EA1-4CA4-8772-254600D406AA}" destId="{9EEA9F62-9102-4CCA-A68D-B52F12C91D33}" srcOrd="3" destOrd="0" parTransId="{5AB8F1C6-0F9A-478D-8387-4A68D9EBF00F}" sibTransId="{C0AC327E-28E5-46F2-B799-6E9E95A00E29}"/>
    <dgm:cxn modelId="{270B9EA4-C42F-404B-9871-2F7ECBB692A0}" type="presOf" srcId="{3D45F400-A147-4976-B25A-AF4A6C198578}" destId="{A1BA2E44-BF6D-47CD-9A34-38010C4D450E}" srcOrd="0" destOrd="0" presId="urn:microsoft.com/office/officeart/2005/8/layout/chevron2"/>
    <dgm:cxn modelId="{6C2A7C49-235A-4BC7-BC6F-D663D6A4AFB4}" type="presOf" srcId="{FEF90D3D-64CD-439F-B87D-96654071EA4B}" destId="{D18645B3-E286-4C0C-A96D-B353DF56A661}" srcOrd="0" destOrd="0" presId="urn:microsoft.com/office/officeart/2005/8/layout/chevron2"/>
    <dgm:cxn modelId="{23E501CE-E2CB-44C6-A999-098A5820CCFF}" srcId="{F2C6D1A5-4EA1-4CA4-8772-254600D406AA}" destId="{E4B5CC42-DDA9-45C7-8FE1-CF9F98024974}" srcOrd="1" destOrd="0" parTransId="{B22FDBD6-4644-46D7-9A7E-93C5F0D06513}" sibTransId="{EBB5E225-2846-43D8-9F09-B2484F750AA8}"/>
    <dgm:cxn modelId="{DC452BC3-A741-431E-984A-ED6E8535768D}" type="presOf" srcId="{5DAEEA3C-EB03-464A-832B-B3E6BE0446FE}" destId="{30099EC2-680A-4DEF-8D54-D2F607E9BD35}" srcOrd="0" destOrd="0" presId="urn:microsoft.com/office/officeart/2005/8/layout/chevron2"/>
    <dgm:cxn modelId="{0311D48D-7539-4C7E-834C-78688EFF2400}" srcId="{FEF90D3D-64CD-439F-B87D-96654071EA4B}" destId="{79A559A5-7CD5-4CDE-8E34-B2BA270BAB0F}" srcOrd="0" destOrd="0" parTransId="{7EDD7DE8-6485-4628-9C0C-414290E78AD8}" sibTransId="{8E8C7E1A-AB35-49D7-9A75-D1FB5A636B8F}"/>
    <dgm:cxn modelId="{9CCE371E-C368-433B-8031-0866BDC9A85C}" type="presOf" srcId="{2374F830-3775-4442-94F5-CBBF796F3879}" destId="{C91B3153-8055-4582-B0CF-C65E35BBD0C2}" srcOrd="0" destOrd="0" presId="urn:microsoft.com/office/officeart/2005/8/layout/chevron2"/>
    <dgm:cxn modelId="{12216ED6-52AF-408A-80C1-2D09AA3C20BE}" type="presOf" srcId="{87E57C66-2238-48D5-83ED-9FB309A4A8E8}" destId="{228452A7-CBBC-4861-ACF0-3AD8178F3BFD}" srcOrd="0" destOrd="0" presId="urn:microsoft.com/office/officeart/2005/8/layout/chevron2"/>
    <dgm:cxn modelId="{C3B9205D-E79D-4661-9382-A8269E348117}" srcId="{5DAEEA3C-EB03-464A-832B-B3E6BE0446FE}" destId="{386B8D1F-6A5F-43BB-9F66-B5701206B675}" srcOrd="0" destOrd="0" parTransId="{B6358E99-B30E-4457-850E-368A90D3F545}" sibTransId="{FACC8279-AFEE-4E75-AD6B-3255910ADD82}"/>
    <dgm:cxn modelId="{E6D0D9BE-FB00-4D8B-BA62-5D85AE861B3F}" srcId="{9EEA9F62-9102-4CCA-A68D-B52F12C91D33}" destId="{C79AE73B-91C0-4D46-9F82-37B2C11DB8FF}" srcOrd="0" destOrd="0" parTransId="{7051E940-F61D-43D6-9AAB-7FC61CF486BE}" sibTransId="{08CBF3CB-936A-4BC4-B473-F225CF9EB26D}"/>
    <dgm:cxn modelId="{B1E94A69-B44F-48B5-84C9-2973AE5705BE}" type="presOf" srcId="{79A559A5-7CD5-4CDE-8E34-B2BA270BAB0F}" destId="{30BA0311-63A2-495A-AD87-0C59EE0C5CC7}" srcOrd="0" destOrd="0" presId="urn:microsoft.com/office/officeart/2005/8/layout/chevron2"/>
    <dgm:cxn modelId="{6D1B6FBE-93D2-4798-A773-381E82C9E694}" type="presOf" srcId="{C79AE73B-91C0-4D46-9F82-37B2C11DB8FF}" destId="{8C0DED15-1A9B-40EC-8CBC-A1C97020F8CD}" srcOrd="0" destOrd="0" presId="urn:microsoft.com/office/officeart/2005/8/layout/chevron2"/>
    <dgm:cxn modelId="{A8D051C3-3932-447C-9E38-7A33A3C4F2EF}" srcId="{E4B5CC42-DDA9-45C7-8FE1-CF9F98024974}" destId="{87E57C66-2238-48D5-83ED-9FB309A4A8E8}" srcOrd="0" destOrd="0" parTransId="{38D83100-6668-47C9-86AB-BD4921669AF8}" sibTransId="{17757659-2131-4143-AAEB-E87E20153834}"/>
    <dgm:cxn modelId="{57E407E8-1C4B-4B05-8FE2-3988836BF119}" type="presOf" srcId="{797CFAE0-7C8F-492C-978B-643090390EA6}" destId="{3548464B-EEA9-4C00-B818-418E8F23F4D4}" srcOrd="0" destOrd="0" presId="urn:microsoft.com/office/officeart/2005/8/layout/chevron2"/>
    <dgm:cxn modelId="{E1D62F1B-4AF6-4C9F-9C0A-C7568F49A597}" srcId="{F2C6D1A5-4EA1-4CA4-8772-254600D406AA}" destId="{3D45F400-A147-4976-B25A-AF4A6C198578}" srcOrd="4" destOrd="0" parTransId="{356DEDF1-1652-44DA-B85F-B4EBECF845A1}" sibTransId="{5D767937-3768-4333-AAF3-DC3BCBF09ADE}"/>
    <dgm:cxn modelId="{67ADC839-F5D4-4F96-B31C-D6F28E525D93}" srcId="{F2C6D1A5-4EA1-4CA4-8772-254600D406AA}" destId="{5DAEEA3C-EB03-464A-832B-B3E6BE0446FE}" srcOrd="5" destOrd="0" parTransId="{2BD8D406-578A-4B68-A8FE-E9C46F106011}" sibTransId="{379036F8-4CAC-42CA-9B7C-41B79667B12D}"/>
    <dgm:cxn modelId="{8A72135D-9E10-4D54-B245-37AA4596DE6A}" srcId="{F2C6D1A5-4EA1-4CA4-8772-254600D406AA}" destId="{797CFAE0-7C8F-492C-978B-643090390EA6}" srcOrd="2" destOrd="0" parTransId="{478783E2-6425-4A62-BE80-7DED3DF96B91}" sibTransId="{E9B96E2E-80B4-4ED3-9D72-7C55BFEEFDAA}"/>
    <dgm:cxn modelId="{A2D720FC-F893-4F4B-9931-85DC97E44DA9}" type="presOf" srcId="{E4B5CC42-DDA9-45C7-8FE1-CF9F98024974}" destId="{76B188A0-5B69-405A-8C1F-6B536124C075}" srcOrd="0" destOrd="0" presId="urn:microsoft.com/office/officeart/2005/8/layout/chevron2"/>
    <dgm:cxn modelId="{D1E5363F-2E25-496C-A808-19201BD9F376}" type="presOf" srcId="{386B8D1F-6A5F-43BB-9F66-B5701206B675}" destId="{2F3E2CED-48E2-4001-9C91-42E894C0C97C}" srcOrd="0" destOrd="0" presId="urn:microsoft.com/office/officeart/2005/8/layout/chevron2"/>
    <dgm:cxn modelId="{15450F21-77B9-4830-8961-8DB4D59026C1}" type="presOf" srcId="{56C4778D-60EB-46E2-9C52-6F25FD595DE6}" destId="{C78DFF84-71E6-4D8D-A180-95EE6115E5B9}" srcOrd="0" destOrd="0" presId="urn:microsoft.com/office/officeart/2005/8/layout/chevron2"/>
    <dgm:cxn modelId="{ED3A9FBF-A263-4856-9513-19888261E755}" type="presOf" srcId="{9EEA9F62-9102-4CCA-A68D-B52F12C91D33}" destId="{1FEE28AA-B5B1-4D13-9C94-30B6BB200085}" srcOrd="0" destOrd="0" presId="urn:microsoft.com/office/officeart/2005/8/layout/chevron2"/>
    <dgm:cxn modelId="{59D8924B-6788-42EE-B00C-1AFBCFC0807C}" srcId="{3D45F400-A147-4976-B25A-AF4A6C198578}" destId="{2374F830-3775-4442-94F5-CBBF796F3879}" srcOrd="0" destOrd="0" parTransId="{1E5DDCBC-A673-4942-90CC-0AAF722DFC35}" sibTransId="{12BDDA1B-AA9B-42DC-A791-200D75FDBDC2}"/>
    <dgm:cxn modelId="{69C05EF4-A5E5-45F7-9ED5-BEAED388C110}" srcId="{F2C6D1A5-4EA1-4CA4-8772-254600D406AA}" destId="{FEF90D3D-64CD-439F-B87D-96654071EA4B}" srcOrd="0" destOrd="0" parTransId="{8E63AC48-5DED-49E4-A806-3B5ECC7157EA}" sibTransId="{4658A54A-0326-4457-8394-99909A3FE4BC}"/>
    <dgm:cxn modelId="{0944E4F2-1C65-480D-B4A8-0735CF239863}" type="presParOf" srcId="{9D8422DF-6C96-46BC-9974-A3656875F426}" destId="{A4AE8358-6671-480D-A08D-328E5B0B9AF0}" srcOrd="0" destOrd="0" presId="urn:microsoft.com/office/officeart/2005/8/layout/chevron2"/>
    <dgm:cxn modelId="{EAA42E4B-9FA0-4E86-AE12-A2532185C074}" type="presParOf" srcId="{A4AE8358-6671-480D-A08D-328E5B0B9AF0}" destId="{D18645B3-E286-4C0C-A96D-B353DF56A661}" srcOrd="0" destOrd="0" presId="urn:microsoft.com/office/officeart/2005/8/layout/chevron2"/>
    <dgm:cxn modelId="{063D5B60-CBEA-4A86-A27F-F872DFE388A8}" type="presParOf" srcId="{A4AE8358-6671-480D-A08D-328E5B0B9AF0}" destId="{30BA0311-63A2-495A-AD87-0C59EE0C5CC7}" srcOrd="1" destOrd="0" presId="urn:microsoft.com/office/officeart/2005/8/layout/chevron2"/>
    <dgm:cxn modelId="{2167B951-017B-4ED6-9AD2-5A8A5F82789B}" type="presParOf" srcId="{9D8422DF-6C96-46BC-9974-A3656875F426}" destId="{1A18D62C-01EA-4E27-9BCB-ECE620C2A7E0}" srcOrd="1" destOrd="0" presId="urn:microsoft.com/office/officeart/2005/8/layout/chevron2"/>
    <dgm:cxn modelId="{11221622-0C5F-4F90-9B94-D6DA1FF1A6AF}" type="presParOf" srcId="{9D8422DF-6C96-46BC-9974-A3656875F426}" destId="{6DCA6DE2-6C4A-4391-A277-89690ED36D3C}" srcOrd="2" destOrd="0" presId="urn:microsoft.com/office/officeart/2005/8/layout/chevron2"/>
    <dgm:cxn modelId="{BC9E314E-F4EB-4E81-B746-D349E5B13B77}" type="presParOf" srcId="{6DCA6DE2-6C4A-4391-A277-89690ED36D3C}" destId="{76B188A0-5B69-405A-8C1F-6B536124C075}" srcOrd="0" destOrd="0" presId="urn:microsoft.com/office/officeart/2005/8/layout/chevron2"/>
    <dgm:cxn modelId="{EDF112E5-E365-461D-B451-6703B55BA7A5}" type="presParOf" srcId="{6DCA6DE2-6C4A-4391-A277-89690ED36D3C}" destId="{228452A7-CBBC-4861-ACF0-3AD8178F3BFD}" srcOrd="1" destOrd="0" presId="urn:microsoft.com/office/officeart/2005/8/layout/chevron2"/>
    <dgm:cxn modelId="{491C021C-2CEA-4FF5-AC96-8D67D0FDB639}" type="presParOf" srcId="{9D8422DF-6C96-46BC-9974-A3656875F426}" destId="{80A061AE-4133-4D1E-944A-85643E044F51}" srcOrd="3" destOrd="0" presId="urn:microsoft.com/office/officeart/2005/8/layout/chevron2"/>
    <dgm:cxn modelId="{A5D2D840-AB88-4900-A368-7A50CC14DD39}" type="presParOf" srcId="{9D8422DF-6C96-46BC-9974-A3656875F426}" destId="{FA98263F-1E94-45D6-A578-DE9D6A6806C3}" srcOrd="4" destOrd="0" presId="urn:microsoft.com/office/officeart/2005/8/layout/chevron2"/>
    <dgm:cxn modelId="{FB0DD3D2-7076-44EE-80A2-7C5475D5AF42}" type="presParOf" srcId="{FA98263F-1E94-45D6-A578-DE9D6A6806C3}" destId="{3548464B-EEA9-4C00-B818-418E8F23F4D4}" srcOrd="0" destOrd="0" presId="urn:microsoft.com/office/officeart/2005/8/layout/chevron2"/>
    <dgm:cxn modelId="{DED4D58E-44A7-45DA-AF4C-07D1E72C47DC}" type="presParOf" srcId="{FA98263F-1E94-45D6-A578-DE9D6A6806C3}" destId="{C78DFF84-71E6-4D8D-A180-95EE6115E5B9}" srcOrd="1" destOrd="0" presId="urn:microsoft.com/office/officeart/2005/8/layout/chevron2"/>
    <dgm:cxn modelId="{A47C0518-BAA9-4390-B4B6-363F39060054}" type="presParOf" srcId="{9D8422DF-6C96-46BC-9974-A3656875F426}" destId="{080D7E9B-C01B-4FC7-A6DE-01E4253EA3B5}" srcOrd="5" destOrd="0" presId="urn:microsoft.com/office/officeart/2005/8/layout/chevron2"/>
    <dgm:cxn modelId="{8899B756-61EF-4892-A848-20AF0FB2E2C7}" type="presParOf" srcId="{9D8422DF-6C96-46BC-9974-A3656875F426}" destId="{DA328C52-04AE-4D7A-9C09-AC64A5715F2D}" srcOrd="6" destOrd="0" presId="urn:microsoft.com/office/officeart/2005/8/layout/chevron2"/>
    <dgm:cxn modelId="{378DABC8-D65F-4811-B736-95226898AD6C}" type="presParOf" srcId="{DA328C52-04AE-4D7A-9C09-AC64A5715F2D}" destId="{1FEE28AA-B5B1-4D13-9C94-30B6BB200085}" srcOrd="0" destOrd="0" presId="urn:microsoft.com/office/officeart/2005/8/layout/chevron2"/>
    <dgm:cxn modelId="{297F017E-A09A-4279-BAC4-339071F8BCDD}" type="presParOf" srcId="{DA328C52-04AE-4D7A-9C09-AC64A5715F2D}" destId="{8C0DED15-1A9B-40EC-8CBC-A1C97020F8CD}" srcOrd="1" destOrd="0" presId="urn:microsoft.com/office/officeart/2005/8/layout/chevron2"/>
    <dgm:cxn modelId="{E7C0E5D0-0D42-44E7-8711-3BEFE84CE0A2}" type="presParOf" srcId="{9D8422DF-6C96-46BC-9974-A3656875F426}" destId="{68886687-DAB4-49DD-A458-E7CA9A9C81C7}" srcOrd="7" destOrd="0" presId="urn:microsoft.com/office/officeart/2005/8/layout/chevron2"/>
    <dgm:cxn modelId="{8F8A6C25-4544-4C9D-BE69-1BABFD9B7EEE}" type="presParOf" srcId="{9D8422DF-6C96-46BC-9974-A3656875F426}" destId="{AA01CD4A-4B9D-45BF-AD16-F00AE95AE122}" srcOrd="8" destOrd="0" presId="urn:microsoft.com/office/officeart/2005/8/layout/chevron2"/>
    <dgm:cxn modelId="{8C593BAD-FDF2-40DE-B7A1-A9B49165A166}" type="presParOf" srcId="{AA01CD4A-4B9D-45BF-AD16-F00AE95AE122}" destId="{A1BA2E44-BF6D-47CD-9A34-38010C4D450E}" srcOrd="0" destOrd="0" presId="urn:microsoft.com/office/officeart/2005/8/layout/chevron2"/>
    <dgm:cxn modelId="{FF6B78D8-358A-40E3-996A-E47D0D2FA48F}" type="presParOf" srcId="{AA01CD4A-4B9D-45BF-AD16-F00AE95AE122}" destId="{C91B3153-8055-4582-B0CF-C65E35BBD0C2}" srcOrd="1" destOrd="0" presId="urn:microsoft.com/office/officeart/2005/8/layout/chevron2"/>
    <dgm:cxn modelId="{06CC3F2A-4E87-454F-B5C2-8CF936EC1CB4}" type="presParOf" srcId="{9D8422DF-6C96-46BC-9974-A3656875F426}" destId="{A8ED4E83-D8FE-4BDB-8233-88FCA2AC8534}" srcOrd="9" destOrd="0" presId="urn:microsoft.com/office/officeart/2005/8/layout/chevron2"/>
    <dgm:cxn modelId="{CD87F7A1-C961-4EE4-A20A-6DF692DC99D8}" type="presParOf" srcId="{9D8422DF-6C96-46BC-9974-A3656875F426}" destId="{7D49BECE-046B-4559-A5A7-B23002C5E311}" srcOrd="10" destOrd="0" presId="urn:microsoft.com/office/officeart/2005/8/layout/chevron2"/>
    <dgm:cxn modelId="{B04644A3-1556-41D9-8A02-B019FECED1B7}" type="presParOf" srcId="{7D49BECE-046B-4559-A5A7-B23002C5E311}" destId="{30099EC2-680A-4DEF-8D54-D2F607E9BD35}" srcOrd="0" destOrd="0" presId="urn:microsoft.com/office/officeart/2005/8/layout/chevron2"/>
    <dgm:cxn modelId="{B272CCD5-D3CC-4F38-8F17-3BDE003CF164}" type="presParOf" srcId="{7D49BECE-046B-4559-A5A7-B23002C5E311}" destId="{2F3E2CED-48E2-4001-9C91-42E894C0C9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8A62B5-B7D4-48D0-9368-B6EE09CA6072}">
      <dsp:nvSpPr>
        <dsp:cNvPr id="0" name=""/>
        <dsp:cNvSpPr/>
      </dsp:nvSpPr>
      <dsp:spPr>
        <a:xfrm>
          <a:off x="8032" y="1111036"/>
          <a:ext cx="1244474" cy="2098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1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Сложность нахождения необходимого в данный момент вида деятельности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32" y="1111036"/>
        <a:ext cx="1244474" cy="2098406"/>
      </dsp:txXfrm>
    </dsp:sp>
    <dsp:sp modelId="{679EDCAB-6496-4ED7-BBC1-8CE8E11273F9}">
      <dsp:nvSpPr>
        <dsp:cNvPr id="0" name=""/>
        <dsp:cNvSpPr/>
      </dsp:nvSpPr>
      <dsp:spPr>
        <a:xfrm>
          <a:off x="1376955" y="2005925"/>
          <a:ext cx="263828" cy="308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76955" y="2005925"/>
        <a:ext cx="263828" cy="308629"/>
      </dsp:txXfrm>
    </dsp:sp>
    <dsp:sp modelId="{ABB91A37-4CF7-41D3-827F-0131FEC8FD27}">
      <dsp:nvSpPr>
        <dsp:cNvPr id="0" name=""/>
        <dsp:cNvSpPr/>
      </dsp:nvSpPr>
      <dsp:spPr>
        <a:xfrm>
          <a:off x="1750297" y="1111036"/>
          <a:ext cx="1244474" cy="2098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2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Сложность в нахождении необходимого в данный момент пособия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0297" y="1111036"/>
        <a:ext cx="1244474" cy="2098406"/>
      </dsp:txXfrm>
    </dsp:sp>
    <dsp:sp modelId="{3E83C920-4AAB-43D0-9938-26D293021184}">
      <dsp:nvSpPr>
        <dsp:cNvPr id="0" name=""/>
        <dsp:cNvSpPr/>
      </dsp:nvSpPr>
      <dsp:spPr>
        <a:xfrm>
          <a:off x="3119220" y="2005925"/>
          <a:ext cx="263828" cy="308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119220" y="2005925"/>
        <a:ext cx="263828" cy="308629"/>
      </dsp:txXfrm>
    </dsp:sp>
    <dsp:sp modelId="{029255D9-29A2-49AF-A1FF-4CB09818E8A6}">
      <dsp:nvSpPr>
        <dsp:cNvPr id="0" name=""/>
        <dsp:cNvSpPr/>
      </dsp:nvSpPr>
      <dsp:spPr>
        <a:xfrm>
          <a:off x="3492562" y="1111036"/>
          <a:ext cx="1244474" cy="2098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3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Большие затраты времени на подготовку (сбор) материалов к занятию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2562" y="1111036"/>
        <a:ext cx="1244474" cy="2098406"/>
      </dsp:txXfrm>
    </dsp:sp>
    <dsp:sp modelId="{C7F88636-E06F-477A-84AE-985F5AC1B23B}">
      <dsp:nvSpPr>
        <dsp:cNvPr id="0" name=""/>
        <dsp:cNvSpPr/>
      </dsp:nvSpPr>
      <dsp:spPr>
        <a:xfrm>
          <a:off x="4861484" y="2005925"/>
          <a:ext cx="263828" cy="308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861484" y="2005925"/>
        <a:ext cx="263828" cy="308629"/>
      </dsp:txXfrm>
    </dsp:sp>
    <dsp:sp modelId="{34D3CF4E-49C2-4292-8D42-0238E6E016BF}">
      <dsp:nvSpPr>
        <dsp:cNvPr id="0" name=""/>
        <dsp:cNvSpPr/>
      </dsp:nvSpPr>
      <dsp:spPr>
        <a:xfrm>
          <a:off x="5234827" y="1111036"/>
          <a:ext cx="1244474" cy="2098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4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систематизации хранения материалов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34827" y="1111036"/>
        <a:ext cx="1244474" cy="2098406"/>
      </dsp:txXfrm>
    </dsp:sp>
    <dsp:sp modelId="{DBC8D13D-3618-438F-9911-8E8FD78754FF}">
      <dsp:nvSpPr>
        <dsp:cNvPr id="0" name=""/>
        <dsp:cNvSpPr/>
      </dsp:nvSpPr>
      <dsp:spPr>
        <a:xfrm>
          <a:off x="6603749" y="2005925"/>
          <a:ext cx="263828" cy="308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603749" y="2005925"/>
        <a:ext cx="263828" cy="308629"/>
      </dsp:txXfrm>
    </dsp:sp>
    <dsp:sp modelId="{EBE81B90-11D2-40BE-A0F2-429F522590F0}">
      <dsp:nvSpPr>
        <dsp:cNvPr id="0" name=""/>
        <dsp:cNvSpPr/>
      </dsp:nvSpPr>
      <dsp:spPr>
        <a:xfrm>
          <a:off x="6977092" y="1111036"/>
          <a:ext cx="1244474" cy="2098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Шаг 5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Отсутствие пространства для хранения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77092" y="1111036"/>
        <a:ext cx="1244474" cy="20984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05C9C-DE12-48A6-A7F0-49B519F21537}">
      <dsp:nvSpPr>
        <dsp:cNvPr id="0" name=""/>
        <dsp:cNvSpPr/>
      </dsp:nvSpPr>
      <dsp:spPr>
        <a:xfrm>
          <a:off x="0" y="271464"/>
          <a:ext cx="5100673" cy="51006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6EEEF1-1B7F-4246-AF2A-FF05D83D0FA5}">
      <dsp:nvSpPr>
        <dsp:cNvPr id="0" name=""/>
        <dsp:cNvSpPr/>
      </dsp:nvSpPr>
      <dsp:spPr>
        <a:xfrm>
          <a:off x="2550336" y="271464"/>
          <a:ext cx="5950785" cy="510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Философия проблемы</a:t>
          </a:r>
          <a:endParaRPr lang="ru-RU" sz="4000" kern="1200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0336" y="271464"/>
        <a:ext cx="2975392" cy="1530205"/>
      </dsp:txXfrm>
    </dsp:sp>
    <dsp:sp modelId="{DC17DBC8-FE83-4299-814F-CBEA9C4C3983}">
      <dsp:nvSpPr>
        <dsp:cNvPr id="0" name=""/>
        <dsp:cNvSpPr/>
      </dsp:nvSpPr>
      <dsp:spPr>
        <a:xfrm>
          <a:off x="885541" y="1801669"/>
          <a:ext cx="3329591" cy="33154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FDF0B6-8EB0-4014-B61F-7DAE077C3BC6}">
      <dsp:nvSpPr>
        <dsp:cNvPr id="0" name=""/>
        <dsp:cNvSpPr/>
      </dsp:nvSpPr>
      <dsp:spPr>
        <a:xfrm>
          <a:off x="2550336" y="1801669"/>
          <a:ext cx="5950785" cy="33154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812304"/>
              <a:satOff val="-18573"/>
              <a:lumOff val="-470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Процесс</a:t>
          </a:r>
          <a:endParaRPr lang="ru-RU" sz="4000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0336" y="1801669"/>
        <a:ext cx="2975392" cy="1530200"/>
      </dsp:txXfrm>
    </dsp:sp>
    <dsp:sp modelId="{A45B1869-F11C-4D24-8797-BCE057F76D6A}">
      <dsp:nvSpPr>
        <dsp:cNvPr id="0" name=""/>
        <dsp:cNvSpPr/>
      </dsp:nvSpPr>
      <dsp:spPr>
        <a:xfrm>
          <a:off x="1844875" y="3331869"/>
          <a:ext cx="1410921" cy="1530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4A933-ED0E-4FF4-9B78-1F7A4163109B}">
      <dsp:nvSpPr>
        <dsp:cNvPr id="0" name=""/>
        <dsp:cNvSpPr/>
      </dsp:nvSpPr>
      <dsp:spPr>
        <a:xfrm>
          <a:off x="2550336" y="3331869"/>
          <a:ext cx="5950785" cy="153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624607"/>
              <a:satOff val="-37145"/>
              <a:lumOff val="-941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Решение</a:t>
          </a:r>
          <a:endParaRPr lang="ru-RU" sz="40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0336" y="3331869"/>
        <a:ext cx="2975392" cy="1530200"/>
      </dsp:txXfrm>
    </dsp:sp>
    <dsp:sp modelId="{991B1794-8262-4841-B164-E00942A022D0}">
      <dsp:nvSpPr>
        <dsp:cNvPr id="0" name=""/>
        <dsp:cNvSpPr/>
      </dsp:nvSpPr>
      <dsp:spPr>
        <a:xfrm>
          <a:off x="5525729" y="271464"/>
          <a:ext cx="2975392" cy="153020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Бережливое образование</a:t>
          </a:r>
          <a:endParaRPr lang="ru-RU" sz="1600" kern="1200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5729" y="271464"/>
        <a:ext cx="2975392" cy="1530205"/>
      </dsp:txXfrm>
    </dsp:sp>
    <dsp:sp modelId="{AA3371A6-7F48-49A7-A797-BE1BDB60ECC5}">
      <dsp:nvSpPr>
        <dsp:cNvPr id="0" name=""/>
        <dsp:cNvSpPr/>
      </dsp:nvSpPr>
      <dsp:spPr>
        <a:xfrm>
          <a:off x="5525729" y="1801669"/>
          <a:ext cx="2975392" cy="15302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«Постоянное совершенствование»</a:t>
          </a:r>
          <a:endParaRPr lang="ru-RU" sz="2200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5729" y="1801669"/>
        <a:ext cx="2975392" cy="1530200"/>
      </dsp:txXfrm>
    </dsp:sp>
    <dsp:sp modelId="{35D4266B-F200-4907-9BEB-1236FE3FB408}">
      <dsp:nvSpPr>
        <dsp:cNvPr id="0" name=""/>
        <dsp:cNvSpPr/>
      </dsp:nvSpPr>
      <dsp:spPr>
        <a:xfrm>
          <a:off x="5525729" y="3392848"/>
          <a:ext cx="2975392" cy="15302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оптимальных условий для работы, поддержания порядка, чистоты, аккуратности, экономии времени и энергии.</a:t>
          </a:r>
          <a:endParaRPr lang="ru-RU" sz="1600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5729" y="3392848"/>
        <a:ext cx="2975392" cy="1530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1F08AF-8823-4FD3-B038-F5378FA33AE9}">
      <dsp:nvSpPr>
        <dsp:cNvPr id="0" name=""/>
        <dsp:cNvSpPr/>
      </dsp:nvSpPr>
      <dsp:spPr>
        <a:xfrm>
          <a:off x="0" y="43148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2993B-64E0-4B45-A58A-9033602BE177}">
      <dsp:nvSpPr>
        <dsp:cNvPr id="0" name=""/>
        <dsp:cNvSpPr/>
      </dsp:nvSpPr>
      <dsp:spPr>
        <a:xfrm>
          <a:off x="411480" y="62480"/>
          <a:ext cx="621794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Эффективно использовать рабочее пространство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62480"/>
        <a:ext cx="6217948" cy="738000"/>
      </dsp:txXfrm>
    </dsp:sp>
    <dsp:sp modelId="{D52B4BD7-39B9-4A9A-BAFA-CBF61147E672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2664F-7BA1-407C-9478-CAFD2A151528}">
      <dsp:nvSpPr>
        <dsp:cNvPr id="0" name=""/>
        <dsp:cNvSpPr/>
      </dsp:nvSpPr>
      <dsp:spPr>
        <a:xfrm>
          <a:off x="411480" y="1196481"/>
          <a:ext cx="621794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Предотвратить потери времени для поиска нужных пособий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1196481"/>
        <a:ext cx="6217948" cy="738000"/>
      </dsp:txXfrm>
    </dsp:sp>
    <dsp:sp modelId="{44B31147-8DDA-424F-B313-81F906F52774}">
      <dsp:nvSpPr>
        <dsp:cNvPr id="0" name=""/>
        <dsp:cNvSpPr/>
      </dsp:nvSpPr>
      <dsp:spPr>
        <a:xfrm>
          <a:off x="0" y="269948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63101-2CAC-442D-B48F-9889C0642D17}">
      <dsp:nvSpPr>
        <dsp:cNvPr id="0" name=""/>
        <dsp:cNvSpPr/>
      </dsp:nvSpPr>
      <dsp:spPr>
        <a:xfrm>
          <a:off x="411480" y="2330480"/>
          <a:ext cx="618937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Улучшить санитарно-гигиенические условия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2330480"/>
        <a:ext cx="6189375" cy="738000"/>
      </dsp:txXfrm>
    </dsp:sp>
    <dsp:sp modelId="{8CE1CE0A-4411-4EE9-8BB4-6C1234C8AC8D}">
      <dsp:nvSpPr>
        <dsp:cNvPr id="0" name=""/>
        <dsp:cNvSpPr/>
      </dsp:nvSpPr>
      <dsp:spPr>
        <a:xfrm>
          <a:off x="0" y="3895962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340A2-E29D-4471-B9EE-FF05A84305BD}">
      <dsp:nvSpPr>
        <dsp:cNvPr id="0" name=""/>
        <dsp:cNvSpPr/>
      </dsp:nvSpPr>
      <dsp:spPr>
        <a:xfrm>
          <a:off x="400024" y="3519498"/>
          <a:ext cx="6240876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Создать систему хранения материалов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0024" y="3519498"/>
        <a:ext cx="6240876" cy="738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85F2CE-54B6-41BC-8756-0DF6B8B35740}">
      <dsp:nvSpPr>
        <dsp:cNvPr id="0" name=""/>
        <dsp:cNvSpPr/>
      </dsp:nvSpPr>
      <dsp:spPr>
        <a:xfrm>
          <a:off x="1642663" y="746743"/>
          <a:ext cx="4995448" cy="4995448"/>
        </a:xfrm>
        <a:prstGeom prst="blockArc">
          <a:avLst>
            <a:gd name="adj1" fmla="val 11949123"/>
            <a:gd name="adj2" fmla="val 16275022"/>
            <a:gd name="adj3" fmla="val 4643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67E65-6AB0-406F-A90C-DC8C5A00F383}">
      <dsp:nvSpPr>
        <dsp:cNvPr id="0" name=""/>
        <dsp:cNvSpPr/>
      </dsp:nvSpPr>
      <dsp:spPr>
        <a:xfrm>
          <a:off x="1627278" y="789740"/>
          <a:ext cx="4995448" cy="4995448"/>
        </a:xfrm>
        <a:prstGeom prst="blockArc">
          <a:avLst>
            <a:gd name="adj1" fmla="val 7653038"/>
            <a:gd name="adj2" fmla="val 12013472"/>
            <a:gd name="adj3" fmla="val 4643"/>
          </a:avLst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564B-1D78-4C46-AAAF-E5CB7B81E71C}">
      <dsp:nvSpPr>
        <dsp:cNvPr id="0" name=""/>
        <dsp:cNvSpPr/>
      </dsp:nvSpPr>
      <dsp:spPr>
        <a:xfrm>
          <a:off x="1796696" y="932678"/>
          <a:ext cx="4995448" cy="4995448"/>
        </a:xfrm>
        <a:prstGeom prst="blockArc">
          <a:avLst>
            <a:gd name="adj1" fmla="val 2627124"/>
            <a:gd name="adj2" fmla="val 7965479"/>
            <a:gd name="adj3" fmla="val 4643"/>
          </a:avLst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80FF7-3FA2-423C-9C21-04B9E3A45B1A}">
      <dsp:nvSpPr>
        <dsp:cNvPr id="0" name=""/>
        <dsp:cNvSpPr/>
      </dsp:nvSpPr>
      <dsp:spPr>
        <a:xfrm>
          <a:off x="1928269" y="805335"/>
          <a:ext cx="4995448" cy="4995448"/>
        </a:xfrm>
        <a:prstGeom prst="blockArc">
          <a:avLst>
            <a:gd name="adj1" fmla="val 20034358"/>
            <a:gd name="adj2" fmla="val 2885192"/>
            <a:gd name="adj3" fmla="val 4643"/>
          </a:avLst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F91C-A9C0-4088-8EDD-DD7D870F27A6}">
      <dsp:nvSpPr>
        <dsp:cNvPr id="0" name=""/>
        <dsp:cNvSpPr/>
      </dsp:nvSpPr>
      <dsp:spPr>
        <a:xfrm>
          <a:off x="1897017" y="739021"/>
          <a:ext cx="4995448" cy="4995448"/>
        </a:xfrm>
        <a:prstGeom prst="blockArc">
          <a:avLst>
            <a:gd name="adj1" fmla="val 15916294"/>
            <a:gd name="adj2" fmla="val 2013766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0782D-DC35-4F5A-8BA5-CF8CB142F88D}">
      <dsp:nvSpPr>
        <dsp:cNvPr id="0" name=""/>
        <dsp:cNvSpPr/>
      </dsp:nvSpPr>
      <dsp:spPr>
        <a:xfrm>
          <a:off x="2684460" y="1780097"/>
          <a:ext cx="3060762" cy="2935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Преимущества системы 5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S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4460" y="1780097"/>
        <a:ext cx="3060762" cy="2935664"/>
      </dsp:txXfrm>
    </dsp:sp>
    <dsp:sp modelId="{5050FC69-F385-4799-A481-55D35F1C7912}">
      <dsp:nvSpPr>
        <dsp:cNvPr id="0" name=""/>
        <dsp:cNvSpPr/>
      </dsp:nvSpPr>
      <dsp:spPr>
        <a:xfrm>
          <a:off x="3313869" y="0"/>
          <a:ext cx="1759514" cy="16106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Это можно сделать сегодня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3869" y="0"/>
        <a:ext cx="1759514" cy="1610612"/>
      </dsp:txXfrm>
    </dsp:sp>
    <dsp:sp modelId="{AE5C3B43-A1FE-46FC-92CF-10C38B307D82}">
      <dsp:nvSpPr>
        <dsp:cNvPr id="0" name=""/>
        <dsp:cNvSpPr/>
      </dsp:nvSpPr>
      <dsp:spPr>
        <a:xfrm>
          <a:off x="5811755" y="1424643"/>
          <a:ext cx="1610612" cy="1610612"/>
        </a:xfrm>
        <a:prstGeom prst="ellipse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Небольшие затраты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11755" y="1424643"/>
        <a:ext cx="1610612" cy="1610612"/>
      </dsp:txXfrm>
    </dsp:sp>
    <dsp:sp modelId="{D34BCA26-5F37-4ABB-B52C-9093B5328199}">
      <dsp:nvSpPr>
        <dsp:cNvPr id="0" name=""/>
        <dsp:cNvSpPr/>
      </dsp:nvSpPr>
      <dsp:spPr>
        <a:xfrm>
          <a:off x="5082893" y="4279137"/>
          <a:ext cx="1945733" cy="1678935"/>
        </a:xfrm>
        <a:prstGeom prst="ellipse">
          <a:avLst/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Быстрые и наглядные результаты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82893" y="4279137"/>
        <a:ext cx="1945733" cy="1678935"/>
      </dsp:txXfrm>
    </dsp:sp>
    <dsp:sp modelId="{C8E810CD-5C20-4AB3-BBAD-5CEDD1C3C294}">
      <dsp:nvSpPr>
        <dsp:cNvPr id="0" name=""/>
        <dsp:cNvSpPr/>
      </dsp:nvSpPr>
      <dsp:spPr>
        <a:xfrm>
          <a:off x="1743827" y="4402113"/>
          <a:ext cx="1788489" cy="1639233"/>
        </a:xfrm>
        <a:prstGeom prst="ellipse">
          <a:avLst/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Не требует широкомасштабных действий по обучению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43827" y="4402113"/>
        <a:ext cx="1788489" cy="1639233"/>
      </dsp:txXfrm>
    </dsp:sp>
    <dsp:sp modelId="{3D83E39F-3290-430D-8890-84F2A14A53D0}">
      <dsp:nvSpPr>
        <dsp:cNvPr id="0" name=""/>
        <dsp:cNvSpPr/>
      </dsp:nvSpPr>
      <dsp:spPr>
        <a:xfrm>
          <a:off x="1030376" y="1638740"/>
          <a:ext cx="1610612" cy="1610612"/>
        </a:xfrm>
        <a:prstGeom prst="ellipse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Каждый может принять участие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0376" y="1638740"/>
        <a:ext cx="1610612" cy="16106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8645B3-E286-4C0C-A96D-B353DF56A661}">
      <dsp:nvSpPr>
        <dsp:cNvPr id="0" name=""/>
        <dsp:cNvSpPr/>
      </dsp:nvSpPr>
      <dsp:spPr>
        <a:xfrm rot="5400000">
          <a:off x="-143821" y="147390"/>
          <a:ext cx="958807" cy="6711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43821" y="147390"/>
        <a:ext cx="958807" cy="671165"/>
      </dsp:txXfrm>
    </dsp:sp>
    <dsp:sp modelId="{30BA0311-63A2-495A-AD87-0C59EE0C5CC7}">
      <dsp:nvSpPr>
        <dsp:cNvPr id="0" name=""/>
        <dsp:cNvSpPr/>
      </dsp:nvSpPr>
      <dsp:spPr>
        <a:xfrm rot="5400000">
          <a:off x="4134083" y="-2549608"/>
          <a:ext cx="623224" cy="7558434"/>
        </a:xfrm>
        <a:prstGeom prst="round2SameRect">
          <a:avLst/>
        </a:prstGeom>
        <a:solidFill>
          <a:srgbClr val="00B050"/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«Сортировка»</a:t>
          </a:r>
          <a:endParaRPr lang="ru-RU" sz="2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134083" y="-2549608"/>
        <a:ext cx="623224" cy="7558434"/>
      </dsp:txXfrm>
    </dsp:sp>
    <dsp:sp modelId="{76B188A0-5B69-405A-8C1F-6B536124C075}">
      <dsp:nvSpPr>
        <dsp:cNvPr id="0" name=""/>
        <dsp:cNvSpPr/>
      </dsp:nvSpPr>
      <dsp:spPr>
        <a:xfrm rot="5400000">
          <a:off x="-143821" y="1087475"/>
          <a:ext cx="958807" cy="6711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1шаг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43821" y="1087475"/>
        <a:ext cx="958807" cy="671165"/>
      </dsp:txXfrm>
    </dsp:sp>
    <dsp:sp modelId="{228452A7-CBBC-4861-ACF0-3AD8178F3BFD}">
      <dsp:nvSpPr>
        <dsp:cNvPr id="0" name=""/>
        <dsp:cNvSpPr/>
      </dsp:nvSpPr>
      <dsp:spPr>
        <a:xfrm rot="5400000" flipH="1">
          <a:off x="3904528" y="-3051392"/>
          <a:ext cx="777504" cy="68802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Метод 5 </a:t>
          </a: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S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 rot="5400000" flipH="1">
        <a:off x="3904528" y="-3051392"/>
        <a:ext cx="777504" cy="6880291"/>
      </dsp:txXfrm>
    </dsp:sp>
    <dsp:sp modelId="{3548464B-EEA9-4C00-B818-418E8F23F4D4}">
      <dsp:nvSpPr>
        <dsp:cNvPr id="0" name=""/>
        <dsp:cNvSpPr/>
      </dsp:nvSpPr>
      <dsp:spPr>
        <a:xfrm rot="5400000">
          <a:off x="-143821" y="1950420"/>
          <a:ext cx="958807" cy="6711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2шаг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43821" y="1950420"/>
        <a:ext cx="958807" cy="671165"/>
      </dsp:txXfrm>
    </dsp:sp>
    <dsp:sp modelId="{C78DFF84-71E6-4D8D-A180-95EE6115E5B9}">
      <dsp:nvSpPr>
        <dsp:cNvPr id="0" name=""/>
        <dsp:cNvSpPr/>
      </dsp:nvSpPr>
      <dsp:spPr>
        <a:xfrm rot="5400000">
          <a:off x="4113373" y="-1697283"/>
          <a:ext cx="623224" cy="7558434"/>
        </a:xfrm>
        <a:prstGeom prst="round2SameRect">
          <a:avLst/>
        </a:prstGeom>
        <a:solidFill>
          <a:srgbClr val="FF0000"/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«Соблюдение порядка»</a:t>
          </a:r>
          <a:endParaRPr lang="ru-RU" sz="2900" kern="1200" dirty="0"/>
        </a:p>
      </dsp:txBody>
      <dsp:txXfrm rot="5400000">
        <a:off x="4113373" y="-1697283"/>
        <a:ext cx="623224" cy="7558434"/>
      </dsp:txXfrm>
    </dsp:sp>
    <dsp:sp modelId="{1FEE28AA-B5B1-4D13-9C94-30B6BB200085}">
      <dsp:nvSpPr>
        <dsp:cNvPr id="0" name=""/>
        <dsp:cNvSpPr/>
      </dsp:nvSpPr>
      <dsp:spPr>
        <a:xfrm rot="5400000">
          <a:off x="-102705" y="2853156"/>
          <a:ext cx="958807" cy="6711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3шаг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02705" y="2853156"/>
        <a:ext cx="958807" cy="671165"/>
      </dsp:txXfrm>
    </dsp:sp>
    <dsp:sp modelId="{8C0DED15-1A9B-40EC-8CBC-A1C97020F8CD}">
      <dsp:nvSpPr>
        <dsp:cNvPr id="0" name=""/>
        <dsp:cNvSpPr/>
      </dsp:nvSpPr>
      <dsp:spPr>
        <a:xfrm rot="5400000">
          <a:off x="4138770" y="-808106"/>
          <a:ext cx="623224" cy="7558434"/>
        </a:xfrm>
        <a:prstGeom prst="round2SameRect">
          <a:avLst/>
        </a:prstGeom>
        <a:solidFill>
          <a:srgbClr val="FFC000"/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«Содержание в чистоте»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138770" y="-808106"/>
        <a:ext cx="623224" cy="7558434"/>
      </dsp:txXfrm>
    </dsp:sp>
    <dsp:sp modelId="{A1BA2E44-BF6D-47CD-9A34-38010C4D450E}">
      <dsp:nvSpPr>
        <dsp:cNvPr id="0" name=""/>
        <dsp:cNvSpPr/>
      </dsp:nvSpPr>
      <dsp:spPr>
        <a:xfrm rot="5400000">
          <a:off x="-143821" y="3676310"/>
          <a:ext cx="958807" cy="67116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4шаг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43821" y="3676310"/>
        <a:ext cx="958807" cy="671165"/>
      </dsp:txXfrm>
    </dsp:sp>
    <dsp:sp modelId="{C91B3153-8055-4582-B0CF-C65E35BBD0C2}">
      <dsp:nvSpPr>
        <dsp:cNvPr id="0" name=""/>
        <dsp:cNvSpPr/>
      </dsp:nvSpPr>
      <dsp:spPr>
        <a:xfrm rot="5400000">
          <a:off x="4138770" y="6077"/>
          <a:ext cx="623224" cy="7558434"/>
        </a:xfrm>
        <a:prstGeom prst="round2SameRect">
          <a:avLst/>
        </a:prstGeom>
        <a:solidFill>
          <a:srgbClr val="0070C0"/>
        </a:solidFill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«Стандартизация»</a:t>
          </a:r>
          <a:endParaRPr lang="ru-RU" sz="2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138770" y="6077"/>
        <a:ext cx="623224" cy="7558434"/>
      </dsp:txXfrm>
    </dsp:sp>
    <dsp:sp modelId="{30099EC2-680A-4DEF-8D54-D2F607E9BD35}">
      <dsp:nvSpPr>
        <dsp:cNvPr id="0" name=""/>
        <dsp:cNvSpPr/>
      </dsp:nvSpPr>
      <dsp:spPr>
        <a:xfrm rot="5400000">
          <a:off x="-143821" y="4539255"/>
          <a:ext cx="958807" cy="6711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5шаг </a:t>
          </a:r>
          <a:endParaRPr lang="ru-RU" sz="19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43821" y="4539255"/>
        <a:ext cx="958807" cy="671165"/>
      </dsp:txXfrm>
    </dsp:sp>
    <dsp:sp modelId="{2F3E2CED-48E2-4001-9C91-42E894C0C97C}">
      <dsp:nvSpPr>
        <dsp:cNvPr id="0" name=""/>
        <dsp:cNvSpPr/>
      </dsp:nvSpPr>
      <dsp:spPr>
        <a:xfrm rot="5400000">
          <a:off x="4132950" y="931153"/>
          <a:ext cx="623224" cy="7415051"/>
        </a:xfrm>
        <a:prstGeom prst="round2SameRect">
          <a:avLst/>
        </a:prstGeom>
        <a:solidFill>
          <a:schemeClr val="accent3">
            <a:alpha val="9000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«Совершенствование»</a:t>
          </a:r>
          <a:endParaRPr lang="ru-RU" sz="2900" kern="1200" dirty="0">
            <a:solidFill>
              <a:schemeClr val="bg1"/>
            </a:solidFill>
          </a:endParaRPr>
        </a:p>
      </dsp:txBody>
      <dsp:txXfrm rot="5400000">
        <a:off x="4132950" y="931153"/>
        <a:ext cx="623224" cy="7415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5A68F-145F-4A5C-8887-E3C5972D5E97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8A7C1-6EA6-46B9-84F6-6532C5E5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8A7C1-6EA6-46B9-84F6-6532C5E5BF8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8A7C1-6EA6-46B9-84F6-6532C5E5BF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8077200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бережливого производства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«Оптимизация по подготовке методического кабинета к ООД»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2021г.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500042"/>
            <a:ext cx="8077200" cy="214314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«ДЕТСКИЙ САД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7»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391434, Рязанская область, г.Сасово, микрорайон "Южный", д.38,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 8(49133) 2-07-23, факс 8-49-133(2-47-35) ssvdsn7@mail.ru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фото пред разв\20210930_16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5098505" cy="21602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 descr="C:\Users\Admin\Desktop\фото пред разв\20210930_16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5086807" cy="23762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2" name="Picture 4" descr="C:\Users\Admin\Desktop\фото пред разв\20210930_161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592288" cy="42391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dirty="0"/>
          </a:p>
        </p:txBody>
      </p:sp>
      <p:pic>
        <p:nvPicPr>
          <p:cNvPr id="3074" name="Picture 2" descr="C:\Users\Admin\Desktop\фото пред разв\20210930_163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5592022" cy="25202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5" name="Picture 3" descr="C:\Users\Admin\Desktop\фото пред разв\20210930_163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5328592" cy="25900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  <a:endParaRPr lang="ru-RU" dirty="0"/>
          </a:p>
        </p:txBody>
      </p:sp>
      <p:pic>
        <p:nvPicPr>
          <p:cNvPr id="4098" name="Picture 2" descr="C:\Users\Admin\Desktop\фото пред разв\20210930_16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61761" cy="37444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99" name="Picture 3" descr="C:\Users\Admin\Desktop\фото пред разв\20210930_164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3"/>
            <a:ext cx="3629124" cy="50988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10930_164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916832"/>
            <a:ext cx="4536504" cy="437983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карточек групп для возврата пособий на закрепленное за ними место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10930_165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1138"/>
            <a:ext cx="6763985" cy="46277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каталога и журнала методического кабинета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29600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1669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Результаты проекта 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190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strike="noStrike" spc="-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Helvetica Neue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Текущий </a:t>
                      </a:r>
                      <a:r>
                        <a:rPr lang="ru-RU" sz="1800" b="1" u="sng" strike="noStrike" spc="-1" dirty="0" smtClean="0">
                          <a:solidFill>
                            <a:srgbClr val="000000"/>
                          </a:solidFill>
                          <a:uFillTx/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показатель</a:t>
                      </a:r>
                      <a:endParaRPr lang="ru-RU" sz="1800" b="0" strike="noStrike" spc="-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strike="noStrike" spc="-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Helvetica Neue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Целевой </a:t>
                      </a:r>
                      <a:r>
                        <a:rPr lang="ru-RU" sz="1800" b="1" u="sng" strike="noStrike" spc="-1" dirty="0" smtClean="0">
                          <a:solidFill>
                            <a:srgbClr val="000000"/>
                          </a:solidFill>
                          <a:uFillTx/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показатель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u="none" strike="noStrike" spc="-1" dirty="0" smtClean="0">
                          <a:solidFill>
                            <a:srgbClr val="000000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3-5 </a:t>
                      </a:r>
                      <a:r>
                        <a:rPr lang="ru-RU" sz="1800" b="0" u="none" strike="noStrike" spc="-1" dirty="0" smtClean="0">
                          <a:solidFill>
                            <a:srgbClr val="000000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800" b="0" u="none" strike="noStrike" spc="-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фото пред разв\20210831_142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5544616" cy="24742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125" name="Picture 5" descr="C:\Users\Admin\Desktop\фото пред разв\20210831_142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2520280" cy="47809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21484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10"/>
          <p:cNvPicPr/>
          <p:nvPr/>
        </p:nvPicPr>
        <p:blipFill>
          <a:blip r:embed="rId2" cstate="print"/>
          <a:stretch/>
        </p:blipFill>
        <p:spPr>
          <a:xfrm>
            <a:off x="426092" y="1279327"/>
            <a:ext cx="8229395" cy="5016394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5"/>
          <p:cNvPicPr/>
          <p:nvPr/>
        </p:nvPicPr>
        <p:blipFill>
          <a:blip r:embed="rId3" cstate="print"/>
          <a:stretch/>
        </p:blipFill>
        <p:spPr>
          <a:xfrm>
            <a:off x="357158" y="214290"/>
            <a:ext cx="1430594" cy="723649"/>
          </a:xfrm>
          <a:prstGeom prst="rect">
            <a:avLst/>
          </a:prstGeom>
          <a:ln>
            <a:noFill/>
          </a:ln>
        </p:spPr>
      </p:pic>
      <p:graphicFrame>
        <p:nvGraphicFramePr>
          <p:cNvPr id="40" name="Table 1"/>
          <p:cNvGraphicFramePr/>
          <p:nvPr>
            <p:extLst>
              <p:ext uri="{D42A27DB-BD31-4B8C-83A1-F6EECF244321}">
                <p14:modId xmlns="" xmlns:p14="http://schemas.microsoft.com/office/powerpoint/2010/main" val="948139982"/>
              </p:ext>
            </p:extLst>
          </p:nvPr>
        </p:nvGraphicFramePr>
        <p:xfrm>
          <a:off x="534774" y="4064271"/>
          <a:ext cx="3874901" cy="1924537"/>
        </p:xfrm>
        <a:graphic>
          <a:graphicData uri="http://schemas.openxmlformats.org/drawingml/2006/table">
            <a:tbl>
              <a:tblPr/>
              <a:tblGrid>
                <a:gridCol w="1536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6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4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Наименование цели</a:t>
                      </a:r>
                      <a:endParaRPr lang="ru-RU" sz="10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sng" strike="noStrike" spc="-1" dirty="0">
                          <a:solidFill>
                            <a:srgbClr val="000000"/>
                          </a:solidFill>
                          <a:uFillTx/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Единица измерений</a:t>
                      </a:r>
                      <a:endParaRPr lang="ru-RU" sz="10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Текущий </a:t>
                      </a:r>
                      <a:r>
                        <a:rPr lang="ru-RU" sz="1000" b="1" u="sng" strike="noStrike" spc="-1" dirty="0">
                          <a:solidFill>
                            <a:srgbClr val="000000"/>
                          </a:solidFill>
                          <a:uFillTx/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показатель</a:t>
                      </a:r>
                      <a:endParaRPr lang="ru-RU" sz="10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Целевой </a:t>
                      </a:r>
                      <a:endParaRPr lang="ru-RU" sz="10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u="sng" strike="noStrike" spc="-1" dirty="0">
                          <a:solidFill>
                            <a:srgbClr val="000000"/>
                          </a:solidFill>
                          <a:uFillTx/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показатель</a:t>
                      </a:r>
                      <a:endParaRPr lang="ru-RU" sz="10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Сокращение времени на поиск нужного объекта (выполнения функции)</a:t>
                      </a:r>
                    </a:p>
                  </a:txBody>
                  <a:tcPr marL="31192" marR="31192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Минуты</a:t>
                      </a:r>
                    </a:p>
                  </a:txBody>
                  <a:tcPr marL="31192" marR="31192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1192" marR="31192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1192" marR="31192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06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000" b="0" strike="noStrike" spc="-1">
                        <a:latin typeface="Arial"/>
                      </a:endParaRPr>
                    </a:p>
                  </a:txBody>
                  <a:tcPr marL="41590" marR="41590" marT="27740" marB="2774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41590" marR="41590" marT="27740" marB="2774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41590" marR="41590" marT="27740" marB="2774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940">
                <a:tc gridSpan="4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1" strike="noStrike" spc="-1" dirty="0" smtClean="0">
                          <a:solidFill>
                            <a:srgbClr val="414142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Эффект: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времени на подготовку методического материала к занятию с 20 до 5 минут</a:t>
                      </a:r>
                      <a:endParaRPr lang="ru-RU" sz="1000" b="1" strike="noStrike" spc="-1" dirty="0" smtClean="0">
                        <a:solidFill>
                          <a:srgbClr val="414142"/>
                        </a:solidFill>
                        <a:latin typeface="Times New Roman" pitchFamily="18" charset="0"/>
                        <a:ea typeface="Helvetica Neue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000" b="1" strike="noStrike" spc="-1" dirty="0" smtClean="0">
                        <a:solidFill>
                          <a:srgbClr val="414142"/>
                        </a:solidFill>
                        <a:latin typeface="Rubik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000" b="0" strike="noStrike" spc="-1" dirty="0">
                        <a:latin typeface="Arial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" name="Table 2"/>
          <p:cNvGraphicFramePr/>
          <p:nvPr>
            <p:extLst>
              <p:ext uri="{D42A27DB-BD31-4B8C-83A1-F6EECF244321}">
                <p14:modId xmlns="" xmlns:p14="http://schemas.microsoft.com/office/powerpoint/2010/main" val="3551594767"/>
              </p:ext>
            </p:extLst>
          </p:nvPr>
        </p:nvGraphicFramePr>
        <p:xfrm>
          <a:off x="4753201" y="4152365"/>
          <a:ext cx="3725571" cy="2103120"/>
        </p:xfrm>
        <a:graphic>
          <a:graphicData uri="http://schemas.openxmlformats.org/drawingml/2006/table">
            <a:tbl>
              <a:tblPr/>
              <a:tblGrid>
                <a:gridCol w="2601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9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0" strike="noStrike" spc="-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1. Стартовое совещание</a:t>
                      </a:r>
                      <a:endParaRPr lang="ru-RU" sz="1000" b="0" strike="noStrike" spc="-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20.04.2021-11.05.2021</a:t>
                      </a:r>
                    </a:p>
                  </a:txBody>
                  <a:tcPr marL="31192" marR="31192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3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2</a:t>
                      </a:r>
                      <a:r>
                        <a:rPr lang="ru-RU" sz="1000" b="0" strike="noStrike" spc="-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. Картирование</a:t>
                      </a:r>
                      <a:endParaRPr lang="ru-RU" sz="1000" b="0" strike="noStrike" spc="-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12.05.2021-31.05.2021</a:t>
                      </a:r>
                    </a:p>
                  </a:txBody>
                  <a:tcPr marL="31192" marR="31192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3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strike="noStrike" spc="-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3. Защита предполагаемых решений</a:t>
                      </a:r>
                      <a:endParaRPr lang="ru-RU" sz="1000" b="0" strike="noStrike" spc="-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01.06.2021-15.06.2021</a:t>
                      </a:r>
                    </a:p>
                  </a:txBody>
                  <a:tcPr marL="31192" marR="31192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3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strike="noStrike" spc="-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4. Реализация плана мероприятий</a:t>
                      </a:r>
                      <a:endParaRPr lang="ru-RU" sz="1000" b="0" strike="noStrike" spc="-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16.06.2021-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25.08.2021</a:t>
                      </a:r>
                    </a:p>
                  </a:txBody>
                  <a:tcPr marL="31192" marR="31192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3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strike="noStrike" spc="-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5. Анализ достижения целей (ПА)</a:t>
                      </a:r>
                      <a:endParaRPr lang="ru-RU" sz="1000" b="0" strike="noStrike" spc="-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26.08.2021-15.09.2021</a:t>
                      </a:r>
                    </a:p>
                  </a:txBody>
                  <a:tcPr marL="31192" marR="31192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53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0" strike="noStrike" spc="-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Helvetica Neue"/>
                          <a:cs typeface="Times New Roman" pitchFamily="18" charset="0"/>
                        </a:rPr>
                        <a:t>6. Разработка стандарта</a:t>
                      </a:r>
                      <a:endParaRPr lang="ru-RU" sz="1000" b="0" strike="noStrike" spc="-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590" marR="41590" marT="27740" marB="277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15.09.2021 -01.10.2021</a:t>
                      </a:r>
                    </a:p>
                  </a:txBody>
                  <a:tcPr marL="31192" marR="31192" marT="0" marB="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CustomShape 3"/>
          <p:cNvSpPr/>
          <p:nvPr/>
        </p:nvSpPr>
        <p:spPr>
          <a:xfrm>
            <a:off x="6800274" y="6296158"/>
            <a:ext cx="2129443" cy="4618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855" tIns="22928" rIns="45855" bIns="22928">
            <a:spAutoFit/>
          </a:bodyPr>
          <a:lstStyle/>
          <a:p>
            <a:pPr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Руководитель МБДОУ ДС №7 </a:t>
            </a:r>
          </a:p>
          <a:p>
            <a:pPr>
              <a:lnSpc>
                <a:spcPct val="100000"/>
              </a:lnSpc>
            </a:pPr>
            <a:r>
              <a:rPr lang="ru-RU" sz="900" spc="-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Мастрюкова И.В. «_____»________________20__ </a:t>
            </a:r>
            <a:r>
              <a:rPr lang="ru-RU" sz="900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</a:t>
            </a:r>
            <a:endParaRPr lang="ru-RU" sz="900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523967" y="1564155"/>
            <a:ext cx="3874410" cy="1908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855" tIns="22928" rIns="45855" bIns="22928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1" u="sng" spc="-1" dirty="0" smtClean="0">
                <a:solidFill>
                  <a:srgbClr val="2E65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Заказчики </a:t>
            </a:r>
            <a:r>
              <a:rPr lang="ru-RU" sz="1100" b="1" u="sng" spc="-1" dirty="0" err="1" smtClean="0">
                <a:solidFill>
                  <a:srgbClr val="2E65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процесса: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Мастрюкова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Ирина Владимировна, заведующий МБДОУ ДС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ru-RU" sz="1100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100" b="1" u="sng" spc="-1" dirty="0">
                <a:solidFill>
                  <a:srgbClr val="2E65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Процесс:</a:t>
            </a:r>
            <a:r>
              <a:rPr lang="ru-RU" sz="1100" b="1" spc="-1" dirty="0">
                <a:solidFill>
                  <a:srgbClr val="2E65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100" spc="-1" dirty="0" smtClean="0">
                <a:solidFill>
                  <a:srgbClr val="41414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Уменьшение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 счет оптимизации  методического кабинета по системе 5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100" spc="-1" dirty="0" smtClean="0">
                <a:solidFill>
                  <a:srgbClr val="41414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1100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100" b="1" u="sng" spc="-1" dirty="0">
                <a:solidFill>
                  <a:srgbClr val="2E65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Границы процесса:</a:t>
            </a:r>
            <a:r>
              <a:rPr lang="ru-RU" sz="1100" b="1" spc="-1" dirty="0">
                <a:solidFill>
                  <a:srgbClr val="2E65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100" spc="-1" dirty="0">
                <a:solidFill>
                  <a:srgbClr val="41414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Вход: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преобразование методического кабинета  по подготовке к ООД – 20.04.2021 г.</a:t>
            </a:r>
            <a:endParaRPr lang="ru-RU" sz="1100" spc="-1" dirty="0" smtClean="0">
              <a:solidFill>
                <a:srgbClr val="41414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100" spc="-1" dirty="0" smtClean="0">
                <a:solidFill>
                  <a:srgbClr val="41414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Выход</a:t>
            </a:r>
            <a:r>
              <a:rPr lang="ru-RU" sz="1100" spc="-1" dirty="0">
                <a:solidFill>
                  <a:srgbClr val="41414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эффективная и оперативная помощь методического кабинета педагогам по подготовке к ООД – 01.10.2021 г.</a:t>
            </a:r>
            <a:endParaRPr lang="ru-RU" sz="1100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100" b="1" u="sng" spc="-1" dirty="0">
                <a:solidFill>
                  <a:srgbClr val="2E65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Руководитель </a:t>
            </a:r>
            <a:r>
              <a:rPr lang="ru-RU" sz="1100" b="1" u="sng" spc="-1" dirty="0" smtClean="0">
                <a:solidFill>
                  <a:srgbClr val="2E65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проекта: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Червякова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Мария Сергеевна</a:t>
            </a:r>
            <a:endParaRPr lang="ru-RU" sz="1100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100" b="1" u="sng" spc="-1" dirty="0">
                <a:solidFill>
                  <a:srgbClr val="2E65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Команда проекта:</a:t>
            </a:r>
            <a:r>
              <a:rPr lang="ru-RU" sz="1100" b="1" spc="-1" dirty="0">
                <a:solidFill>
                  <a:srgbClr val="2E658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Девликамова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Наймя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Ахатовна, Звонарева Вера Дмитриевна,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Коптева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Анастасия Александровна</a:t>
            </a:r>
            <a:endParaRPr lang="ru-RU" sz="1100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1932129" y="357166"/>
            <a:ext cx="6421381" cy="2309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5855" tIns="22928" rIns="45855" bIns="22928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1" spc="-1" dirty="0">
                <a:solidFill>
                  <a:srgbClr val="0F4C81"/>
                </a:solidFill>
                <a:latin typeface="Rubik"/>
                <a:ea typeface="Calibri"/>
              </a:rPr>
              <a:t>Карточка проекта </a:t>
            </a:r>
            <a:r>
              <a:rPr lang="ru-RU" sz="1100" b="1" spc="-1" dirty="0" smtClean="0">
                <a:solidFill>
                  <a:srgbClr val="0F4C81"/>
                </a:solidFill>
                <a:latin typeface="Rubik"/>
                <a:ea typeface="Calibri"/>
              </a:rPr>
              <a:t>«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Оптимизация по подготовке методического кабинета к ООД</a:t>
            </a:r>
            <a:r>
              <a:rPr lang="ru-RU" sz="1100" b="1" spc="-1" dirty="0" smtClean="0">
                <a:solidFill>
                  <a:srgbClr val="0F4C81"/>
                </a:solidFill>
                <a:latin typeface="Rubik"/>
                <a:ea typeface="Calibri"/>
              </a:rPr>
              <a:t>» </a:t>
            </a:r>
            <a:endParaRPr lang="ru-RU" sz="1100" spc="-1" dirty="0">
              <a:latin typeface="Arial"/>
            </a:endParaRPr>
          </a:p>
        </p:txBody>
      </p:sp>
      <p:sp>
        <p:nvSpPr>
          <p:cNvPr id="45" name="CustomShape 6"/>
          <p:cNvSpPr/>
          <p:nvPr/>
        </p:nvSpPr>
        <p:spPr>
          <a:xfrm>
            <a:off x="4759751" y="1549958"/>
            <a:ext cx="3718529" cy="2123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855" tIns="22928" rIns="45855" bIns="22928">
            <a:spAutoFit/>
          </a:bodyPr>
          <a:lstStyle/>
          <a:p>
            <a:pPr algn="just"/>
            <a:r>
              <a:rPr lang="ru-RU" sz="1100" b="1" spc="-1" dirty="0">
                <a:solidFill>
                  <a:srgbClr val="3E3E3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Ключевой риск: </a:t>
            </a:r>
            <a:endParaRPr lang="ru-RU" sz="1100" spc="-1" dirty="0" smtClean="0">
              <a:solidFill>
                <a:srgbClr val="41414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Ключевой риск: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Из – за отсутствия систематизации хранения наглядных пособий выделены следующие виды потерь: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потери времени;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потери из-за избытка запасов;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потери из-за лишних перемещений;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потери из-за лишней обработки информации;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 потери из-за отсутствия систематизации.</a:t>
            </a:r>
            <a:endParaRPr lang="ru-RU" sz="1100" spc="-1" dirty="0">
              <a:solidFill>
                <a:srgbClr val="41414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pc="-1" dirty="0" smtClean="0">
              <a:solidFill>
                <a:srgbClr val="414142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ru-RU" spc="-1" dirty="0">
              <a:latin typeface="Arial"/>
            </a:endParaRPr>
          </a:p>
        </p:txBody>
      </p:sp>
      <p:pic>
        <p:nvPicPr>
          <p:cNvPr id="46" name="Рисунок 12"/>
          <p:cNvPicPr/>
          <p:nvPr/>
        </p:nvPicPr>
        <p:blipFill>
          <a:blip r:embed="rId4" cstate="print"/>
          <a:stretch/>
        </p:blipFill>
        <p:spPr>
          <a:xfrm>
            <a:off x="8478934" y="135861"/>
            <a:ext cx="464530" cy="72364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446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ОЕКТ бережливое производство\SAVE_20201214_182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1285884" cy="19295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C:\Users\User\Desktop\ПРОЕКТ бережливое производство\DSC_0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571612"/>
            <a:ext cx="1285884" cy="19360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8" name="Picture 4" descr="C:\Users\User\Desktop\ПРОЕКТ бережливое производство\PTla91iG43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143380"/>
            <a:ext cx="1785950" cy="17242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9" name="Picture 5" descr="C:\Users\User\Desktop\ПРОЕКТ бережливое производство\SAM_1617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143380"/>
            <a:ext cx="1785950" cy="17669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30" name="Picture 6" descr="C:\Users\User\Desktop\ПРОЕКТ бережливое производство\Звонарева Вера Дмитриев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143380"/>
            <a:ext cx="1500198" cy="17859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1071546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Заказчик проекта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1071546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проект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357562"/>
            <a:ext cx="300039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Рабочая группа проекта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3500439"/>
            <a:ext cx="2571768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Мастрюкова Ирина Владимировна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МБДОУ ДС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350043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Червякова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Мария Сергеевна заместитель заведующего по ВМР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728" y="5929331"/>
            <a:ext cx="2643206" cy="46166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Коптева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Анастасия Александровна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592933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Девликамова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Наймя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Ахатовна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5929330"/>
            <a:ext cx="2211199" cy="46166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Звонарева Вера Дмитриевна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КАРТИРОВАНИЕ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(исходное состояние)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285720" y="500043"/>
          <a:ext cx="850112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системы 5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357188"/>
          <a:ext cx="8429684" cy="607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571472" y="500042"/>
          <a:ext cx="8229600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 пред разв\20210930_08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3168352" cy="42292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C:\Users\Admin\Desktop\фото пред разв\20210930_081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024336" cy="41764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351</TotalTime>
  <Words>481</Words>
  <Application>Microsoft Office PowerPoint</Application>
  <PresentationFormat>Экран (4:3)</PresentationFormat>
  <Paragraphs>109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    Проект бережливого производства  «Оптимизация по подготовке методического кабинета к ООД»    2021г. </vt:lpstr>
      <vt:lpstr>Слайд 2</vt:lpstr>
      <vt:lpstr>Команда проекта</vt:lpstr>
      <vt:lpstr>КАРТИРОВАНИЕ (исходное состояние)</vt:lpstr>
      <vt:lpstr>Слайд 5</vt:lpstr>
      <vt:lpstr>Цели системы 5S:</vt:lpstr>
      <vt:lpstr>Слайд 7</vt:lpstr>
      <vt:lpstr>Слайд 8</vt:lpstr>
      <vt:lpstr>Было</vt:lpstr>
      <vt:lpstr>Стало</vt:lpstr>
      <vt:lpstr>Стало</vt:lpstr>
      <vt:lpstr>Стало</vt:lpstr>
      <vt:lpstr>Использование карточек групп для возврата пособий на закрепленное за ними место</vt:lpstr>
      <vt:lpstr>Создание каталога и журнала методического кабинета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30</cp:revision>
  <dcterms:modified xsi:type="dcterms:W3CDTF">2021-09-30T17:18:22Z</dcterms:modified>
</cp:coreProperties>
</file>