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72" r:id="rId11"/>
    <p:sldId id="263" r:id="rId12"/>
    <p:sldId id="273" r:id="rId13"/>
    <p:sldId id="27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504"/>
    <a:srgbClr val="10D610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101" y="463638"/>
            <a:ext cx="7373447" cy="2572947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3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Региональная служба «Детский телефон доверия»</a:t>
            </a:r>
            <a:endParaRPr lang="ru-RU" sz="53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3390855"/>
            <a:ext cx="3606671" cy="329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38055" y="6146509"/>
            <a:ext cx="5621481" cy="46210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5" y="249216"/>
            <a:ext cx="7508383" cy="1325563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В настоящее время к единому номеру </a:t>
            </a:r>
            <a:b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8-800-2000-122 подключены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0" y="2150563"/>
            <a:ext cx="7109138" cy="381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63601" y="83128"/>
            <a:ext cx="7502236" cy="1091046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Сайт «Детский телефон доверия»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44336" y="1205345"/>
            <a:ext cx="7621501" cy="5538716"/>
          </a:xfrm>
        </p:spPr>
        <p:txBody>
          <a:bodyPr>
            <a:normAutofit fontScale="92500" lnSpcReduction="10000"/>
          </a:bodyPr>
          <a:lstStyle/>
          <a:p>
            <a:pPr marL="109728" lvl="0" indent="0" algn="ctr">
              <a:lnSpc>
                <a:spcPct val="100000"/>
              </a:lnSpc>
              <a:spcBef>
                <a:spcPts val="300"/>
              </a:spcBef>
              <a:buClr>
                <a:srgbClr val="E66C7D"/>
              </a:buClr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году начал работу официальный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детского телефона доверия:</a:t>
            </a:r>
          </a:p>
          <a:p>
            <a:pPr marL="109728" lvl="0" indent="0" algn="ctr">
              <a:lnSpc>
                <a:spcPct val="100000"/>
              </a:lnSpc>
              <a:spcBef>
                <a:spcPts val="300"/>
              </a:spcBef>
              <a:buClr>
                <a:srgbClr val="E66C7D"/>
              </a:buClr>
              <a:buNone/>
            </a:pPr>
            <a:r>
              <a:rPr lang="ru-RU" sz="3000" b="1" dirty="0">
                <a:solidFill>
                  <a:srgbClr val="5A637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telefon-doveria.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ctr">
              <a:lnSpc>
                <a:spcPct val="100000"/>
              </a:lnSpc>
              <a:spcBef>
                <a:spcPts val="300"/>
              </a:spcBef>
              <a:buClr>
                <a:srgbClr val="E66C7D"/>
              </a:buCl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можно:</a:t>
            </a:r>
            <a:endParaRPr lang="ru-RU" sz="4000" b="1" dirty="0">
              <a:solidFill>
                <a:srgbClr val="5A6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 общую информацию о телефоне доверия;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 режим работы службы в любом регионе нашей страны;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 с какими вопросами можно обратиться, и с какими вопросами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уже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обратились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дети, подростки и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3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родители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5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63601" y="83127"/>
            <a:ext cx="7477368" cy="134642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«Детский телефон доверия»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62290" y="1493949"/>
            <a:ext cx="7603547" cy="525011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СОЦИАЛЬНЫХ СЕТЯХ</a:t>
            </a:r>
            <a:endParaRPr lang="ru-RU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90" y="3210170"/>
            <a:ext cx="2143795" cy="222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558503"/>
            <a:ext cx="1971586" cy="1894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3098452"/>
            <a:ext cx="2284153" cy="23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63601" y="83127"/>
            <a:ext cx="7477368" cy="134642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«Детский телефон доверия»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ownloads\дтд 10 л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3" y="1877471"/>
            <a:ext cx="5756856" cy="35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772" y="93518"/>
            <a:ext cx="7741228" cy="872836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Детский телефон доверия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13164" y="966354"/>
            <a:ext cx="7637317" cy="4621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 современных решений ни было придумано, ничто не сможет заменить простой человеческий разговор «по душам» и сопереживание, в котором можно найти поддержку и облегчение.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Звонок – это проще, 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чем кажется!</a:t>
            </a:r>
            <a:endParaRPr lang="ru-RU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7" y="3302662"/>
            <a:ext cx="31035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4891" y="218210"/>
            <a:ext cx="7138554" cy="1184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«Детский телефон доверия»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58637" y="1527464"/>
            <a:ext cx="7211290" cy="47382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экстренной психологической помощи по телефону  для детей, подростков и  родителей, а также для тех граждан, кто нуждается в психологической поддержке.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 свою работу по всей России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сентября 2010 года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единым номером: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57" y="4331494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20" y="5103019"/>
            <a:ext cx="49990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   Работа Детского телефона  доверия направлена на: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9809" y="1569028"/>
            <a:ext cx="7304809" cy="4696690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 для каждого;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Укрепление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Профилактику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стрессовых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настроений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и подростков;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Защиту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 детей;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Помощь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 в воспитании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Детский телефон доверия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54727" y="1444336"/>
            <a:ext cx="7481455" cy="4821382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на «Детском телефоне доверия» оказывают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подросткам, родителям и остальным членам семьи.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Позвонить может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каждый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кто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нуждается 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в помощи!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00" y="3400254"/>
            <a:ext cx="3705067" cy="261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Детский телефон доверия работает: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05345" y="1485900"/>
            <a:ext cx="7730837" cy="4779818"/>
          </a:xfrm>
        </p:spPr>
        <p:txBody>
          <a:bodyPr/>
          <a:lstStyle/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Бесплатно: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 на номер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800 2000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122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любого телефона не оплачиваются;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Конфиденциально: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разговоры не записываются, все детали разговора с психологом хранятся в тайне;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Анонимно: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не называть своего имени и места жительства;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Круглосуточно: </a:t>
            </a:r>
            <a:r>
              <a:rPr lang="ru-RU" sz="3000" b="1" dirty="0" smtClean="0">
                <a:solidFill>
                  <a:srgbClr val="1905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обратиться за помощью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None/>
            </a:pPr>
            <a:r>
              <a:rPr lang="ru-RU" sz="3000" b="1" dirty="0">
                <a:solidFill>
                  <a:srgbClr val="1905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1905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можно в любое время суток.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1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Кто оказывает помощь на телефоне доверия: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05345" y="1485900"/>
            <a:ext cx="7730837" cy="4779818"/>
          </a:xfrm>
        </p:spPr>
        <p:txBody>
          <a:bodyPr/>
          <a:lstStyle/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детском телефон доверия работают профессиональные психологи, которые прошли специальную подготовку и владеют методами экстренной психологической помощи.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4098701"/>
            <a:ext cx="3657600" cy="24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Как происходит беседа с психологом?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26524" y="1712890"/>
            <a:ext cx="7609658" cy="45528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психолога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снять остроту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переживаний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которые испытывает звонящий в данный момент, и уберечь юного или взрослого собеседника от опрометчивых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опасных поступков.</a:t>
            </a:r>
          </a:p>
        </p:txBody>
      </p:sp>
    </p:spTree>
    <p:extLst>
      <p:ext uri="{BB962C8B-B14F-4D97-AF65-F5344CB8AC3E}">
        <p14:creationId xmlns:p14="http://schemas.microsoft.com/office/powerpoint/2010/main" val="3331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Как происходит беседа с психологом?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03798" y="1712890"/>
            <a:ext cx="7532384" cy="3876541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психологом вы будете анализировать, искать пути решения ситуации, просто поговорите о своих чувствах.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можете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завершить разговор в любой удобный для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момент.</a:t>
            </a:r>
          </a:p>
          <a:p>
            <a:pPr marL="0" indent="0" algn="just">
              <a:buNone/>
            </a:pP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2382" y="218209"/>
            <a:ext cx="7471063" cy="1215735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С какими вопросами  можно обратиться:</a:t>
            </a:r>
            <a:endParaRPr lang="ru-RU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02773" y="1537856"/>
            <a:ext cx="7533409" cy="4727862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Сложная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жизненная ситуация.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Страх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тревога.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Беспокойство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здоровье.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Трудности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общении со сверстниками.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Затруднении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выборе профессии.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Взаимоотношения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противоположным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полом.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Переживание одиночества, горя или утраты.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 многие другие…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6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491</TotalTime>
  <Words>461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Региональная служба «Детский телефон доверия»</vt:lpstr>
      <vt:lpstr>«Детский телефон доверия»</vt:lpstr>
      <vt:lpstr>   Работа Детского телефона  доверия направлена на:</vt:lpstr>
      <vt:lpstr>Детский телефон доверия</vt:lpstr>
      <vt:lpstr>Детский телефон доверия работает:</vt:lpstr>
      <vt:lpstr>Кто оказывает помощь на телефоне доверия:</vt:lpstr>
      <vt:lpstr>Как происходит беседа с психологом?</vt:lpstr>
      <vt:lpstr>Как происходит беседа с психологом?</vt:lpstr>
      <vt:lpstr>С какими вопросами  можно обратиться:</vt:lpstr>
      <vt:lpstr>В настоящее время к единому номеру  8-800-2000-122 подключены</vt:lpstr>
      <vt:lpstr>Сайт «Детский телефон доверия»</vt:lpstr>
      <vt:lpstr>«Детский телефон доверия»</vt:lpstr>
      <vt:lpstr>«Детский телефон доверия»</vt:lpstr>
      <vt:lpstr>Детский телефон доверия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40</cp:revision>
  <dcterms:created xsi:type="dcterms:W3CDTF">2015-09-22T12:08:41Z</dcterms:created>
  <dcterms:modified xsi:type="dcterms:W3CDTF">2021-04-21T11:52:16Z</dcterms:modified>
</cp:coreProperties>
</file>